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theme/theme4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5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6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4" r:id="rId1"/>
    <p:sldMasterId id="2147483702" r:id="rId2"/>
    <p:sldMasterId id="2147483706" r:id="rId3"/>
    <p:sldMasterId id="2147483708" r:id="rId4"/>
    <p:sldMasterId id="2147483744" r:id="rId5"/>
    <p:sldMasterId id="2147483752" r:id="rId6"/>
    <p:sldMasterId id="2147483760" r:id="rId7"/>
  </p:sldMasterIdLst>
  <p:notesMasterIdLst>
    <p:notesMasterId r:id="rId48"/>
  </p:notesMasterIdLst>
  <p:handoutMasterIdLst>
    <p:handoutMasterId r:id="rId49"/>
  </p:handoutMasterIdLst>
  <p:sldIdLst>
    <p:sldId id="256" r:id="rId8"/>
    <p:sldId id="292" r:id="rId9"/>
    <p:sldId id="345" r:id="rId10"/>
    <p:sldId id="428" r:id="rId11"/>
    <p:sldId id="413" r:id="rId12"/>
    <p:sldId id="433" r:id="rId13"/>
    <p:sldId id="426" r:id="rId14"/>
    <p:sldId id="427" r:id="rId15"/>
    <p:sldId id="434" r:id="rId16"/>
    <p:sldId id="417" r:id="rId17"/>
    <p:sldId id="415" r:id="rId18"/>
    <p:sldId id="432" r:id="rId19"/>
    <p:sldId id="347" r:id="rId20"/>
    <p:sldId id="441" r:id="rId21"/>
    <p:sldId id="409" r:id="rId22"/>
    <p:sldId id="338" r:id="rId23"/>
    <p:sldId id="431" r:id="rId24"/>
    <p:sldId id="442" r:id="rId25"/>
    <p:sldId id="443" r:id="rId26"/>
    <p:sldId id="444" r:id="rId27"/>
    <p:sldId id="446" r:id="rId28"/>
    <p:sldId id="447" r:id="rId29"/>
    <p:sldId id="448" r:id="rId30"/>
    <p:sldId id="445" r:id="rId31"/>
    <p:sldId id="450" r:id="rId32"/>
    <p:sldId id="451" r:id="rId33"/>
    <p:sldId id="452" r:id="rId34"/>
    <p:sldId id="458" r:id="rId35"/>
    <p:sldId id="454" r:id="rId36"/>
    <p:sldId id="455" r:id="rId37"/>
    <p:sldId id="351" r:id="rId38"/>
    <p:sldId id="423" r:id="rId39"/>
    <p:sldId id="437" r:id="rId40"/>
    <p:sldId id="438" r:id="rId41"/>
    <p:sldId id="425" r:id="rId42"/>
    <p:sldId id="381" r:id="rId43"/>
    <p:sldId id="382" r:id="rId44"/>
    <p:sldId id="383" r:id="rId45"/>
    <p:sldId id="355" r:id="rId46"/>
    <p:sldId id="456" r:id="rId47"/>
  </p:sldIdLst>
  <p:sldSz cx="9144000" cy="6858000" type="screen4x3"/>
  <p:notesSz cx="6799263" cy="9929813"/>
  <p:custDataLst>
    <p:tags r:id="rId50"/>
  </p:custData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jor, Marine" initials="MM" lastIdx="1" clrIdx="0">
    <p:extLst>
      <p:ext uri="{19B8F6BF-5375-455C-9EA6-DF929625EA0E}">
        <p15:presenceInfo xmlns:p15="http://schemas.microsoft.com/office/powerpoint/2012/main" userId="S-1-5-21-1010531964-77471363-2100063047-2394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9F67"/>
    <a:srgbClr val="008998"/>
    <a:srgbClr val="006772"/>
    <a:srgbClr val="008896"/>
    <a:srgbClr val="F2F2F2"/>
    <a:srgbClr val="004E8E"/>
    <a:srgbClr val="A5AEB6"/>
    <a:srgbClr val="FF6600"/>
    <a:srgbClr val="FF9933"/>
    <a:srgbClr val="394A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Style léger 2 - Accentuation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DA37D80-6434-44D0-A028-1B22A696006F}" styleName="Style léger 3 - Accentuation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14" autoAdjust="0"/>
    <p:restoredTop sz="96301" autoAdjust="0"/>
  </p:normalViewPr>
  <p:slideViewPr>
    <p:cSldViewPr>
      <p:cViewPr>
        <p:scale>
          <a:sx n="100" d="100"/>
          <a:sy n="100" d="100"/>
        </p:scale>
        <p:origin x="1167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0" d="100"/>
          <a:sy n="60" d="100"/>
        </p:scale>
        <p:origin x="2844" y="72"/>
      </p:cViewPr>
      <p:guideLst>
        <p:guide orient="horz" pos="3128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50" Type="http://schemas.openxmlformats.org/officeDocument/2006/relationships/tags" Target="tags/tag1.xml"/><Relationship Id="rId55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openxmlformats.org/officeDocument/2006/relationships/slide" Target="slides/slide34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handoutMaster" Target="handoutMasters/handoutMaster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51" Type="http://schemas.openxmlformats.org/officeDocument/2006/relationships/commentAuthors" Target="commentAuthors.xml"/><Relationship Id="rId3" Type="http://schemas.openxmlformats.org/officeDocument/2006/relationships/slideMaster" Target="slideMasters/slideMaster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006772"/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8896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8444-4352-8EBC-2E67C4D1AD46}"/>
              </c:ext>
            </c:extLst>
          </c:dPt>
          <c:dPt>
            <c:idx val="1"/>
            <c:invertIfNegative val="0"/>
            <c:bubble3D val="0"/>
            <c:spPr>
              <a:solidFill>
                <a:srgbClr val="008896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8444-4352-8EBC-2E67C4D1AD46}"/>
              </c:ext>
            </c:extLst>
          </c:dPt>
          <c:dPt>
            <c:idx val="2"/>
            <c:invertIfNegative val="0"/>
            <c:bubble3D val="0"/>
            <c:spPr>
              <a:solidFill>
                <a:srgbClr val="008896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8444-4352-8EBC-2E67C4D1AD46}"/>
              </c:ext>
            </c:extLst>
          </c:dPt>
          <c:dPt>
            <c:idx val="3"/>
            <c:invertIfNegative val="0"/>
            <c:bubble3D val="0"/>
            <c:spPr>
              <a:solidFill>
                <a:srgbClr val="008896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8444-4352-8EBC-2E67C4D1AD46}"/>
              </c:ext>
            </c:extLst>
          </c:dPt>
          <c:dPt>
            <c:idx val="4"/>
            <c:invertIfNegative val="0"/>
            <c:bubble3D val="0"/>
            <c:spPr>
              <a:solidFill>
                <a:srgbClr val="008998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9-8444-4352-8EBC-2E67C4D1AD46}"/>
              </c:ext>
            </c:extLst>
          </c:dPt>
          <c:cat>
            <c:numRef>
              <c:f>Feuil1!$A$2:$A$10</c:f>
              <c:numCache>
                <c:formatCode>General</c:formatCode>
                <c:ptCount val="9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</c:numCache>
            </c:numRef>
          </c:cat>
          <c:val>
            <c:numRef>
              <c:f>Feuil1!$B$2:$B$10</c:f>
              <c:numCache>
                <c:formatCode>General</c:formatCode>
                <c:ptCount val="9"/>
                <c:pt idx="0">
                  <c:v>32.700000000000003</c:v>
                </c:pt>
                <c:pt idx="1">
                  <c:v>36.299999999999997</c:v>
                </c:pt>
                <c:pt idx="2">
                  <c:v>40.299999999999997</c:v>
                </c:pt>
                <c:pt idx="3">
                  <c:v>41.1</c:v>
                </c:pt>
                <c:pt idx="4">
                  <c:v>46.1</c:v>
                </c:pt>
                <c:pt idx="5">
                  <c:v>58.5</c:v>
                </c:pt>
                <c:pt idx="6">
                  <c:v>66</c:v>
                </c:pt>
                <c:pt idx="7" formatCode="0.0">
                  <c:v>76</c:v>
                </c:pt>
                <c:pt idx="8">
                  <c:v>86.9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8444-4352-8EBC-2E67C4D1AD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axId val="6288184"/>
        <c:axId val="6291320"/>
      </c:barChart>
      <c:catAx>
        <c:axId val="6288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91320"/>
        <c:crosses val="autoZero"/>
        <c:auto val="1"/>
        <c:lblAlgn val="ctr"/>
        <c:lblOffset val="100"/>
        <c:noMultiLvlLbl val="0"/>
      </c:catAx>
      <c:valAx>
        <c:axId val="629132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62881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8898490532519502E-2"/>
          <c:y val="0"/>
          <c:w val="0.92220301893496104"/>
          <c:h val="0.856904061201288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006772"/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8896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C341-46F8-BBC7-E7D7DE304A1A}"/>
              </c:ext>
            </c:extLst>
          </c:dPt>
          <c:dPt>
            <c:idx val="1"/>
            <c:invertIfNegative val="0"/>
            <c:bubble3D val="0"/>
            <c:spPr>
              <a:solidFill>
                <a:srgbClr val="008896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C341-46F8-BBC7-E7D7DE304A1A}"/>
              </c:ext>
            </c:extLst>
          </c:dPt>
          <c:dPt>
            <c:idx val="2"/>
            <c:invertIfNegative val="0"/>
            <c:bubble3D val="0"/>
            <c:spPr>
              <a:solidFill>
                <a:srgbClr val="008896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C341-46F8-BBC7-E7D7DE304A1A}"/>
              </c:ext>
            </c:extLst>
          </c:dPt>
          <c:dPt>
            <c:idx val="3"/>
            <c:invertIfNegative val="0"/>
            <c:bubble3D val="0"/>
            <c:spPr>
              <a:solidFill>
                <a:srgbClr val="008896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C341-46F8-BBC7-E7D7DE304A1A}"/>
              </c:ext>
            </c:extLst>
          </c:dPt>
          <c:dPt>
            <c:idx val="4"/>
            <c:invertIfNegative val="0"/>
            <c:bubble3D val="0"/>
            <c:spPr>
              <a:solidFill>
                <a:srgbClr val="008998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9-C341-46F8-BBC7-E7D7DE304A1A}"/>
              </c:ext>
            </c:extLst>
          </c:dPt>
          <c:cat>
            <c:numRef>
              <c:f>Feuil1!$A$2:$A$10</c:f>
              <c:numCache>
                <c:formatCode>General</c:formatCode>
                <c:ptCount val="9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</c:numCache>
            </c:numRef>
          </c:cat>
          <c:val>
            <c:numRef>
              <c:f>Feuil1!$B$2:$B$10</c:f>
              <c:numCache>
                <c:formatCode>0.0</c:formatCode>
                <c:ptCount val="9"/>
                <c:pt idx="0">
                  <c:v>3.9</c:v>
                </c:pt>
                <c:pt idx="1">
                  <c:v>5</c:v>
                </c:pt>
                <c:pt idx="2">
                  <c:v>5</c:v>
                </c:pt>
                <c:pt idx="3">
                  <c:v>6</c:v>
                </c:pt>
                <c:pt idx="4">
                  <c:v>8.5</c:v>
                </c:pt>
                <c:pt idx="5">
                  <c:v>13.2</c:v>
                </c:pt>
                <c:pt idx="6">
                  <c:v>14.4</c:v>
                </c:pt>
                <c:pt idx="7">
                  <c:v>15.18</c:v>
                </c:pt>
                <c:pt idx="8">
                  <c:v>15.6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C341-46F8-BBC7-E7D7DE304A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axId val="378504552"/>
        <c:axId val="378503376"/>
      </c:barChart>
      <c:catAx>
        <c:axId val="378504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503376"/>
        <c:crosses val="autoZero"/>
        <c:auto val="1"/>
        <c:lblAlgn val="ctr"/>
        <c:lblOffset val="100"/>
        <c:noMultiLvlLbl val="0"/>
      </c:catAx>
      <c:valAx>
        <c:axId val="378503376"/>
        <c:scaling>
          <c:orientation val="minMax"/>
        </c:scaling>
        <c:delete val="1"/>
        <c:axPos val="l"/>
        <c:numFmt formatCode="0.0" sourceLinked="1"/>
        <c:majorTickMark val="none"/>
        <c:minorTickMark val="none"/>
        <c:tickLblPos val="nextTo"/>
        <c:crossAx val="3785045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006772"/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8896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6B00-46D6-BEFC-3A8402CE8021}"/>
              </c:ext>
            </c:extLst>
          </c:dPt>
          <c:dPt>
            <c:idx val="1"/>
            <c:invertIfNegative val="0"/>
            <c:bubble3D val="0"/>
            <c:spPr>
              <a:solidFill>
                <a:srgbClr val="008896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6B00-46D6-BEFC-3A8402CE8021}"/>
              </c:ext>
            </c:extLst>
          </c:dPt>
          <c:dPt>
            <c:idx val="2"/>
            <c:invertIfNegative val="0"/>
            <c:bubble3D val="0"/>
            <c:spPr>
              <a:solidFill>
                <a:srgbClr val="008896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6B00-46D6-BEFC-3A8402CE8021}"/>
              </c:ext>
            </c:extLst>
          </c:dPt>
          <c:dPt>
            <c:idx val="3"/>
            <c:invertIfNegative val="0"/>
            <c:bubble3D val="0"/>
            <c:spPr>
              <a:solidFill>
                <a:srgbClr val="008896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6B00-46D6-BEFC-3A8402CE8021}"/>
              </c:ext>
            </c:extLst>
          </c:dPt>
          <c:dPt>
            <c:idx val="4"/>
            <c:invertIfNegative val="0"/>
            <c:bubble3D val="0"/>
            <c:spPr>
              <a:solidFill>
                <a:srgbClr val="008998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9-6B00-46D6-BEFC-3A8402CE8021}"/>
              </c:ext>
            </c:extLst>
          </c:dPt>
          <c:cat>
            <c:numRef>
              <c:f>Feuil1!$A$2:$A$10</c:f>
              <c:numCache>
                <c:formatCode>General</c:formatCode>
                <c:ptCount val="9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</c:numCache>
            </c:numRef>
          </c:cat>
          <c:val>
            <c:numRef>
              <c:f>Feuil1!$B$2:$B$10</c:f>
              <c:numCache>
                <c:formatCode>0.0</c:formatCode>
                <c:ptCount val="9"/>
                <c:pt idx="0">
                  <c:v>1.9</c:v>
                </c:pt>
                <c:pt idx="1">
                  <c:v>2.6</c:v>
                </c:pt>
                <c:pt idx="2">
                  <c:v>3</c:v>
                </c:pt>
                <c:pt idx="3">
                  <c:v>3.2</c:v>
                </c:pt>
                <c:pt idx="4">
                  <c:v>4.7</c:v>
                </c:pt>
                <c:pt idx="5">
                  <c:v>6.5</c:v>
                </c:pt>
                <c:pt idx="6">
                  <c:v>6.3</c:v>
                </c:pt>
                <c:pt idx="7">
                  <c:v>6.77</c:v>
                </c:pt>
                <c:pt idx="8">
                  <c:v>8.84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6B00-46D6-BEFC-3A8402CE80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axId val="378504160"/>
        <c:axId val="378504944"/>
      </c:barChart>
      <c:catAx>
        <c:axId val="378504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504944"/>
        <c:crosses val="autoZero"/>
        <c:auto val="1"/>
        <c:lblAlgn val="ctr"/>
        <c:lblOffset val="100"/>
        <c:noMultiLvlLbl val="0"/>
      </c:catAx>
      <c:valAx>
        <c:axId val="378504944"/>
        <c:scaling>
          <c:orientation val="minMax"/>
        </c:scaling>
        <c:delete val="1"/>
        <c:axPos val="l"/>
        <c:numFmt formatCode="0.0" sourceLinked="1"/>
        <c:majorTickMark val="none"/>
        <c:minorTickMark val="none"/>
        <c:tickLblPos val="nextTo"/>
        <c:crossAx val="3785041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8898490532519502E-2"/>
          <c:y val="6.6397085942639003E-2"/>
          <c:w val="0.92220301893496104"/>
          <c:h val="0.760326481648358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006772"/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8896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A32F-4ECF-A383-1B97EA4AE469}"/>
              </c:ext>
            </c:extLst>
          </c:dPt>
          <c:dPt>
            <c:idx val="1"/>
            <c:invertIfNegative val="0"/>
            <c:bubble3D val="0"/>
            <c:spPr>
              <a:solidFill>
                <a:srgbClr val="008896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A32F-4ECF-A383-1B97EA4AE469}"/>
              </c:ext>
            </c:extLst>
          </c:dPt>
          <c:dPt>
            <c:idx val="2"/>
            <c:invertIfNegative val="0"/>
            <c:bubble3D val="0"/>
            <c:spPr>
              <a:solidFill>
                <a:srgbClr val="008896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A32F-4ECF-A383-1B97EA4AE469}"/>
              </c:ext>
            </c:extLst>
          </c:dPt>
          <c:dPt>
            <c:idx val="3"/>
            <c:invertIfNegative val="0"/>
            <c:bubble3D val="0"/>
            <c:spPr>
              <a:solidFill>
                <a:srgbClr val="008896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A32F-4ECF-A383-1B97EA4AE469}"/>
              </c:ext>
            </c:extLst>
          </c:dPt>
          <c:dPt>
            <c:idx val="4"/>
            <c:invertIfNegative val="0"/>
            <c:bubble3D val="0"/>
            <c:spPr>
              <a:solidFill>
                <a:srgbClr val="008998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9-A32F-4ECF-A383-1B97EA4AE469}"/>
              </c:ext>
            </c:extLst>
          </c:dPt>
          <c:cat>
            <c:numRef>
              <c:f>Feuil1!$A$2:$A$10</c:f>
              <c:numCache>
                <c:formatCode>General</c:formatCode>
                <c:ptCount val="9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</c:numCache>
            </c:numRef>
          </c:cat>
          <c:val>
            <c:numRef>
              <c:f>Feuil1!$B$2:$B$10</c:f>
              <c:numCache>
                <c:formatCode>General</c:formatCode>
                <c:ptCount val="9"/>
                <c:pt idx="0">
                  <c:v>2</c:v>
                </c:pt>
                <c:pt idx="1">
                  <c:v>3.8</c:v>
                </c:pt>
                <c:pt idx="2">
                  <c:v>4.3</c:v>
                </c:pt>
                <c:pt idx="3">
                  <c:v>3.9</c:v>
                </c:pt>
                <c:pt idx="4">
                  <c:v>5.7</c:v>
                </c:pt>
                <c:pt idx="5">
                  <c:v>9.1</c:v>
                </c:pt>
                <c:pt idx="6">
                  <c:v>9.6999999999999993</c:v>
                </c:pt>
                <c:pt idx="7">
                  <c:v>10.199999999999999</c:v>
                </c:pt>
                <c:pt idx="8">
                  <c:v>11.6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A32F-4ECF-A383-1B97EA4AE4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axId val="378502984"/>
        <c:axId val="378509648"/>
      </c:barChart>
      <c:catAx>
        <c:axId val="378502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509648"/>
        <c:crosses val="autoZero"/>
        <c:auto val="1"/>
        <c:lblAlgn val="ctr"/>
        <c:lblOffset val="100"/>
        <c:noMultiLvlLbl val="0"/>
      </c:catAx>
      <c:valAx>
        <c:axId val="37850964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785029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6347" cy="496491"/>
          </a:xfrm>
          <a:prstGeom prst="rect">
            <a:avLst/>
          </a:prstGeom>
        </p:spPr>
        <p:txBody>
          <a:bodyPr vert="horz" lIns="91458" tIns="45729" rIns="91458" bIns="45729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1343" y="0"/>
            <a:ext cx="2946347" cy="496491"/>
          </a:xfrm>
          <a:prstGeom prst="rect">
            <a:avLst/>
          </a:prstGeom>
        </p:spPr>
        <p:txBody>
          <a:bodyPr vert="horz" lIns="91458" tIns="45729" rIns="91458" bIns="45729" rtlCol="0"/>
          <a:lstStyle>
            <a:lvl1pPr algn="r">
              <a:defRPr sz="1200"/>
            </a:lvl1pPr>
          </a:lstStyle>
          <a:p>
            <a:fld id="{A56C6C88-ED81-4106-A569-6A02B2A3F040}" type="datetimeFigureOut">
              <a:rPr lang="fr-FR" smtClean="0"/>
              <a:pPr/>
              <a:t>21/03/2019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1" y="9431599"/>
            <a:ext cx="2946347" cy="496491"/>
          </a:xfrm>
          <a:prstGeom prst="rect">
            <a:avLst/>
          </a:prstGeom>
        </p:spPr>
        <p:txBody>
          <a:bodyPr vert="horz" lIns="91458" tIns="45729" rIns="91458" bIns="45729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1343" y="9431599"/>
            <a:ext cx="2946347" cy="496491"/>
          </a:xfrm>
          <a:prstGeom prst="rect">
            <a:avLst/>
          </a:prstGeom>
        </p:spPr>
        <p:txBody>
          <a:bodyPr vert="horz" lIns="91458" tIns="45729" rIns="91458" bIns="45729" rtlCol="0" anchor="b"/>
          <a:lstStyle>
            <a:lvl1pPr algn="r">
              <a:defRPr sz="1200"/>
            </a:lvl1pPr>
          </a:lstStyle>
          <a:p>
            <a:fld id="{68224605-BCE0-4B07-8E30-BFF21CED093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11250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6347" cy="496491"/>
          </a:xfrm>
          <a:prstGeom prst="rect">
            <a:avLst/>
          </a:prstGeom>
        </p:spPr>
        <p:txBody>
          <a:bodyPr vert="horz" lIns="91458" tIns="45729" rIns="91458" bIns="45729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1343" y="0"/>
            <a:ext cx="2946347" cy="496491"/>
          </a:xfrm>
          <a:prstGeom prst="rect">
            <a:avLst/>
          </a:prstGeom>
        </p:spPr>
        <p:txBody>
          <a:bodyPr vert="horz" lIns="91458" tIns="45729" rIns="91458" bIns="45729" rtlCol="0"/>
          <a:lstStyle>
            <a:lvl1pPr algn="r">
              <a:defRPr sz="1200"/>
            </a:lvl1pPr>
          </a:lstStyle>
          <a:p>
            <a:fld id="{EBD7B13A-74AC-4F22-864E-BD12FDB3E517}" type="datetimeFigureOut">
              <a:rPr lang="fr-FR" smtClean="0"/>
              <a:pPr/>
              <a:t>21/03/2019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4113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58" tIns="45729" rIns="91458" bIns="45729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927" y="4716662"/>
            <a:ext cx="5439410" cy="4468416"/>
          </a:xfrm>
          <a:prstGeom prst="rect">
            <a:avLst/>
          </a:prstGeom>
        </p:spPr>
        <p:txBody>
          <a:bodyPr vert="horz" lIns="91458" tIns="45729" rIns="91458" bIns="45729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1" y="9431599"/>
            <a:ext cx="2946347" cy="496491"/>
          </a:xfrm>
          <a:prstGeom prst="rect">
            <a:avLst/>
          </a:prstGeom>
        </p:spPr>
        <p:txBody>
          <a:bodyPr vert="horz" lIns="91458" tIns="45729" rIns="91458" bIns="45729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1343" y="9431599"/>
            <a:ext cx="2946347" cy="496491"/>
          </a:xfrm>
          <a:prstGeom prst="rect">
            <a:avLst/>
          </a:prstGeom>
        </p:spPr>
        <p:txBody>
          <a:bodyPr vert="horz" lIns="91458" tIns="45729" rIns="91458" bIns="45729" rtlCol="0" anchor="b"/>
          <a:lstStyle>
            <a:lvl1pPr algn="r">
              <a:defRPr sz="1200"/>
            </a:lvl1pPr>
          </a:lstStyle>
          <a:p>
            <a:fld id="{97A61E6D-D266-4A7F-8D27-01AE82E4C49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0563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A61E6D-D266-4A7F-8D27-01AE82E4C49E}" type="slidenum">
              <a:rPr lang="fr-FR" smtClean="0"/>
              <a:pPr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96908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429CF9C-4EC6-45AF-A2A1-D658F6BD5386}" type="slidenum">
              <a:rPr lang="fr-FR" smtClean="0"/>
              <a:pPr/>
              <a:t>2</a:t>
            </a:fld>
            <a:endParaRPr lang="fr-FR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6512" cy="3838575"/>
          </a:xfrm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7912" y="4862009"/>
            <a:ext cx="5205137" cy="4608365"/>
          </a:xfrm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09921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8DC932-6441-4B17-98A1-20C991B7BF0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1071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8DC932-6441-4B17-98A1-20C991B7BF02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83077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0A739A3-2242-45BE-87CE-A331B44B6AF3}" type="slidenum">
              <a:rPr lang="fr-FR" smtClean="0"/>
              <a:pPr/>
              <a:t>8</a:t>
            </a:fld>
            <a:endParaRPr lang="fr-FR" dirty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8595" y="5120363"/>
            <a:ext cx="4942267" cy="4850869"/>
          </a:xfrm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0796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1B3942-E79A-4DB0-9A02-4AFEF9F64563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03569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834AD5-0CDB-41BF-950A-A6086EB60CFC}" type="slidenum">
              <a:rPr lang="fr-FR" smtClean="0"/>
              <a:pPr>
                <a:defRPr/>
              </a:pPr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146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1031"/>
          <p:cNvSpPr txBox="1">
            <a:spLocks noGrp="1" noChangeArrowheads="1"/>
          </p:cNvSpPr>
          <p:nvPr/>
        </p:nvSpPr>
        <p:spPr bwMode="auto">
          <a:xfrm>
            <a:off x="4022763" y="9725666"/>
            <a:ext cx="3076524" cy="510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8299" tIns="49150" rIns="98299" bIns="49150" anchor="b"/>
          <a:lstStyle/>
          <a:p>
            <a:pPr marL="0" marR="0" lvl="0" indent="0" algn="r" defTabSz="9823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852384-8644-4750-B018-6AA52FA0A338}" type="slidenum"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823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7808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A61E6D-D266-4A7F-8D27-01AE82E4C49E}" type="slidenum">
              <a:rPr lang="fr-FR" smtClean="0"/>
              <a:pPr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28576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A61E6D-D266-4A7F-8D27-01AE82E4C49E}" type="slidenum">
              <a:rPr lang="fr-FR" smtClean="0"/>
              <a:pPr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97790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A61E6D-D266-4A7F-8D27-01AE82E4C49E}" type="slidenum">
              <a:rPr lang="fr-FR" smtClean="0"/>
              <a:pPr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9378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A61E6D-D266-4A7F-8D27-01AE82E4C49E}" type="slidenum">
              <a:rPr lang="fr-FR" smtClean="0"/>
              <a:pPr/>
              <a:t>29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2014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A61E6D-D266-4A7F-8D27-01AE82E4C49E}" type="slidenum">
              <a:rPr lang="fr-FR" smtClean="0"/>
              <a:pPr/>
              <a:t>30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81369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1031"/>
          <p:cNvSpPr txBox="1">
            <a:spLocks noGrp="1" noChangeArrowheads="1"/>
          </p:cNvSpPr>
          <p:nvPr/>
        </p:nvSpPr>
        <p:spPr bwMode="auto">
          <a:xfrm>
            <a:off x="4076299" y="9815848"/>
            <a:ext cx="3117467" cy="515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379" tIns="49690" rIns="99379" bIns="49690" anchor="b"/>
          <a:lstStyle/>
          <a:p>
            <a:pPr marL="0" marR="0" lvl="0" indent="0" algn="r" defTabSz="99314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31BD99-9483-4C1A-9BA0-F66ADF0446E9}" type="slidenum"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931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25525" y="781050"/>
            <a:ext cx="5145088" cy="3859213"/>
          </a:xfrm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8832" y="4907093"/>
            <a:ext cx="5277801" cy="4651096"/>
          </a:xfrm>
          <a:noFill/>
          <a:ln/>
        </p:spPr>
        <p:txBody>
          <a:bodyPr lIns="94646" tIns="47322" rIns="94646" bIns="47322"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5754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A61E6D-D266-4A7F-8D27-01AE82E4C49E}" type="slidenum">
              <a:rPr lang="fr-FR" smtClean="0"/>
              <a:pPr/>
              <a:t>37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10663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1031"/>
          <p:cNvSpPr txBox="1">
            <a:spLocks noGrp="1" noChangeArrowheads="1"/>
          </p:cNvSpPr>
          <p:nvPr/>
        </p:nvSpPr>
        <p:spPr bwMode="auto">
          <a:xfrm>
            <a:off x="4021822" y="9722555"/>
            <a:ext cx="3075805" cy="510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8287" tIns="49144" rIns="98287" bIns="49144" anchor="b"/>
          <a:lstStyle/>
          <a:p>
            <a:pPr algn="r" defTabSz="982236"/>
            <a:fld id="{415377CB-2745-4FFE-A425-8E8A98C97D05}" type="slidenum">
              <a:rPr lang="fr-FR" sz="1200"/>
              <a:pPr algn="r" defTabSz="982236"/>
              <a:t>38</a:t>
            </a:fld>
            <a:endParaRPr lang="fr-FR" sz="1200" dirty="0"/>
          </a:p>
        </p:txBody>
      </p:sp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7690" y="4860454"/>
            <a:ext cx="5203921" cy="4606892"/>
          </a:xfrm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66227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 userDrawn="1"/>
        </p:nvSpPr>
        <p:spPr>
          <a:xfrm>
            <a:off x="-1" y="0"/>
            <a:ext cx="9144001" cy="31284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grpSp>
        <p:nvGrpSpPr>
          <p:cNvPr id="8" name="Groupe 7"/>
          <p:cNvGrpSpPr/>
          <p:nvPr userDrawn="1"/>
        </p:nvGrpSpPr>
        <p:grpSpPr>
          <a:xfrm>
            <a:off x="-1" y="3080004"/>
            <a:ext cx="9144000" cy="54000"/>
            <a:chOff x="2429997" y="4682436"/>
            <a:chExt cx="7557824" cy="83555"/>
          </a:xfrm>
        </p:grpSpPr>
        <p:sp>
          <p:nvSpPr>
            <p:cNvPr id="9" name="Rectangle 8"/>
            <p:cNvSpPr/>
            <p:nvPr/>
          </p:nvSpPr>
          <p:spPr>
            <a:xfrm>
              <a:off x="2429997" y="4682455"/>
              <a:ext cx="798516" cy="83536"/>
            </a:xfrm>
            <a:prstGeom prst="rect">
              <a:avLst/>
            </a:prstGeom>
            <a:solidFill>
              <a:srgbClr val="FB536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3227078" y="4682455"/>
              <a:ext cx="798516" cy="83536"/>
            </a:xfrm>
            <a:prstGeom prst="rect">
              <a:avLst/>
            </a:prstGeom>
            <a:solidFill>
              <a:srgbClr val="D823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 dirty="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024160" y="4682455"/>
              <a:ext cx="798516" cy="83536"/>
            </a:xfrm>
            <a:prstGeom prst="rect">
              <a:avLst/>
            </a:prstGeom>
            <a:solidFill>
              <a:srgbClr val="30CDD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 dirty="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821242" y="4682455"/>
              <a:ext cx="798516" cy="83536"/>
            </a:xfrm>
            <a:prstGeom prst="rect">
              <a:avLst/>
            </a:prstGeom>
            <a:solidFill>
              <a:srgbClr val="1DB3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5618324" y="4682455"/>
              <a:ext cx="798516" cy="83536"/>
            </a:xfrm>
            <a:prstGeom prst="rect">
              <a:avLst/>
            </a:prstGeom>
            <a:solidFill>
              <a:srgbClr val="F871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 dirty="0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6415405" y="4682436"/>
              <a:ext cx="3572416" cy="83553"/>
            </a:xfrm>
            <a:prstGeom prst="rect">
              <a:avLst/>
            </a:prstGeom>
            <a:solidFill>
              <a:srgbClr val="F2A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 dirty="0"/>
            </a:p>
          </p:txBody>
        </p:sp>
      </p:grpSp>
      <p:sp>
        <p:nvSpPr>
          <p:cNvPr id="22" name="Espace réservé du texte 6"/>
          <p:cNvSpPr>
            <a:spLocks noGrp="1"/>
          </p:cNvSpPr>
          <p:nvPr>
            <p:ph type="body" sz="quarter" idx="10" hasCustomPrompt="1"/>
          </p:nvPr>
        </p:nvSpPr>
        <p:spPr>
          <a:xfrm>
            <a:off x="1008004" y="3816000"/>
            <a:ext cx="6935555" cy="5744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fr-FR" sz="4000" kern="1200" cap="all" dirty="0" smtClean="0">
                <a:solidFill>
                  <a:schemeClr val="accent6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your</a:t>
            </a:r>
            <a:r>
              <a:rPr lang="fr-FR" dirty="0"/>
              <a:t> </a:t>
            </a:r>
            <a:r>
              <a:rPr lang="fr-FR" dirty="0" err="1"/>
              <a:t>title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23" name="Espace réservé du texte 6"/>
          <p:cNvSpPr>
            <a:spLocks noGrp="1"/>
          </p:cNvSpPr>
          <p:nvPr>
            <p:ph type="body" sz="quarter" idx="11" hasCustomPrompt="1"/>
          </p:nvPr>
        </p:nvSpPr>
        <p:spPr>
          <a:xfrm>
            <a:off x="1008004" y="4406400"/>
            <a:ext cx="6935555" cy="5744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fr-FR" sz="2400" kern="1200" dirty="0" err="1" smtClean="0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accent2"/>
                </a:solidFill>
                <a:latin typeface="+mj-lt"/>
              </a:rPr>
              <a:t>Insert </a:t>
            </a:r>
            <a:r>
              <a:rPr lang="fr-FR" dirty="0" err="1">
                <a:solidFill>
                  <a:schemeClr val="accent2"/>
                </a:solidFill>
                <a:latin typeface="+mj-lt"/>
              </a:rPr>
              <a:t>your</a:t>
            </a:r>
            <a:r>
              <a:rPr lang="fr-FR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fr-FR" dirty="0" err="1">
                <a:solidFill>
                  <a:schemeClr val="accent2"/>
                </a:solidFill>
                <a:latin typeface="+mj-lt"/>
              </a:rPr>
              <a:t>subtitle</a:t>
            </a:r>
            <a:r>
              <a:rPr lang="fr-FR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fr-FR" dirty="0" err="1">
                <a:solidFill>
                  <a:schemeClr val="accent2"/>
                </a:solidFill>
                <a:latin typeface="+mj-lt"/>
              </a:rPr>
              <a:t>here</a:t>
            </a:r>
            <a:r>
              <a:rPr lang="fr-FR" dirty="0">
                <a:solidFill>
                  <a:schemeClr val="accent2"/>
                </a:solidFill>
                <a:latin typeface="+mj-lt"/>
              </a:rPr>
              <a:t> </a:t>
            </a:r>
            <a:endParaRPr lang="fr-FR" sz="3200" dirty="0">
              <a:solidFill>
                <a:schemeClr val="accent2"/>
              </a:solidFill>
              <a:latin typeface="+mj-lt"/>
            </a:endParaRPr>
          </a:p>
        </p:txBody>
      </p:sp>
      <p:pic>
        <p:nvPicPr>
          <p:cNvPr id="17" name="Imag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0498" y="716915"/>
            <a:ext cx="5441795" cy="2490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0707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3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3072384"/>
          </a:xfrm>
          <a:prstGeom prst="rect">
            <a:avLst/>
          </a:prstGeom>
        </p:spPr>
      </p:pic>
      <p:grpSp>
        <p:nvGrpSpPr>
          <p:cNvPr id="32" name="Groupe 31"/>
          <p:cNvGrpSpPr/>
          <p:nvPr userDrawn="1"/>
        </p:nvGrpSpPr>
        <p:grpSpPr>
          <a:xfrm>
            <a:off x="-1" y="3056095"/>
            <a:ext cx="9144000" cy="54000"/>
            <a:chOff x="2429997" y="4682436"/>
            <a:chExt cx="7557824" cy="83555"/>
          </a:xfrm>
        </p:grpSpPr>
        <p:sp>
          <p:nvSpPr>
            <p:cNvPr id="33" name="Rectangle 32"/>
            <p:cNvSpPr/>
            <p:nvPr/>
          </p:nvSpPr>
          <p:spPr>
            <a:xfrm>
              <a:off x="2429997" y="4682455"/>
              <a:ext cx="798516" cy="83536"/>
            </a:xfrm>
            <a:prstGeom prst="rect">
              <a:avLst/>
            </a:prstGeom>
            <a:solidFill>
              <a:srgbClr val="FB536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 dirty="0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3227078" y="4682455"/>
              <a:ext cx="798516" cy="83536"/>
            </a:xfrm>
            <a:prstGeom prst="rect">
              <a:avLst/>
            </a:prstGeom>
            <a:solidFill>
              <a:srgbClr val="D823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 dirty="0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4024160" y="4682455"/>
              <a:ext cx="798516" cy="83536"/>
            </a:xfrm>
            <a:prstGeom prst="rect">
              <a:avLst/>
            </a:prstGeom>
            <a:solidFill>
              <a:srgbClr val="30CDD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 dirty="0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4821242" y="4682455"/>
              <a:ext cx="798516" cy="83536"/>
            </a:xfrm>
            <a:prstGeom prst="rect">
              <a:avLst/>
            </a:prstGeom>
            <a:solidFill>
              <a:srgbClr val="1DB3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 dirty="0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618324" y="4682455"/>
              <a:ext cx="798516" cy="83536"/>
            </a:xfrm>
            <a:prstGeom prst="rect">
              <a:avLst/>
            </a:prstGeom>
            <a:solidFill>
              <a:srgbClr val="F871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 dirty="0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6415405" y="4682436"/>
              <a:ext cx="3572416" cy="83553"/>
            </a:xfrm>
            <a:prstGeom prst="rect">
              <a:avLst/>
            </a:prstGeom>
            <a:solidFill>
              <a:srgbClr val="F2A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 dirty="0"/>
            </a:p>
          </p:txBody>
        </p:sp>
      </p:grpSp>
      <p:sp>
        <p:nvSpPr>
          <p:cNvPr id="20" name="Espace réservé du texte 6"/>
          <p:cNvSpPr>
            <a:spLocks noGrp="1"/>
          </p:cNvSpPr>
          <p:nvPr>
            <p:ph type="body" sz="quarter" idx="10" hasCustomPrompt="1"/>
          </p:nvPr>
        </p:nvSpPr>
        <p:spPr>
          <a:xfrm>
            <a:off x="1008004" y="3816000"/>
            <a:ext cx="6935555" cy="5744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fr-FR" sz="4000" kern="1200" cap="all" dirty="0" smtClean="0">
                <a:solidFill>
                  <a:schemeClr val="accent6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your</a:t>
            </a:r>
            <a:r>
              <a:rPr lang="fr-FR" dirty="0"/>
              <a:t> </a:t>
            </a:r>
            <a:r>
              <a:rPr lang="fr-FR" dirty="0" err="1"/>
              <a:t>title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21" name="Espace réservé du texte 6"/>
          <p:cNvSpPr>
            <a:spLocks noGrp="1"/>
          </p:cNvSpPr>
          <p:nvPr>
            <p:ph type="body" sz="quarter" idx="11" hasCustomPrompt="1"/>
          </p:nvPr>
        </p:nvSpPr>
        <p:spPr>
          <a:xfrm>
            <a:off x="1008004" y="4406400"/>
            <a:ext cx="6935555" cy="5744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fr-FR" sz="2400" kern="1200" dirty="0" err="1" smtClean="0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accent2"/>
                </a:solidFill>
                <a:latin typeface="+mj-lt"/>
              </a:rPr>
              <a:t>Insert </a:t>
            </a:r>
            <a:r>
              <a:rPr lang="fr-FR" dirty="0" err="1">
                <a:solidFill>
                  <a:schemeClr val="accent2"/>
                </a:solidFill>
                <a:latin typeface="+mj-lt"/>
              </a:rPr>
              <a:t>your</a:t>
            </a:r>
            <a:r>
              <a:rPr lang="fr-FR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fr-FR" dirty="0" err="1">
                <a:solidFill>
                  <a:schemeClr val="accent2"/>
                </a:solidFill>
                <a:latin typeface="+mj-lt"/>
              </a:rPr>
              <a:t>subtitle</a:t>
            </a:r>
            <a:r>
              <a:rPr lang="fr-FR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fr-FR" dirty="0" err="1">
                <a:solidFill>
                  <a:schemeClr val="accent2"/>
                </a:solidFill>
                <a:latin typeface="+mj-lt"/>
              </a:rPr>
              <a:t>here</a:t>
            </a:r>
            <a:r>
              <a:rPr lang="fr-FR" dirty="0">
                <a:solidFill>
                  <a:schemeClr val="accent2"/>
                </a:solidFill>
                <a:latin typeface="+mj-lt"/>
              </a:rPr>
              <a:t> </a:t>
            </a:r>
            <a:endParaRPr lang="fr-FR" sz="3200" dirty="0">
              <a:solidFill>
                <a:schemeClr val="accent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769041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5"/>
            <a:ext cx="9144000" cy="3072384"/>
          </a:xfrm>
          <a:prstGeom prst="rect">
            <a:avLst/>
          </a:prstGeom>
        </p:spPr>
      </p:pic>
      <p:grpSp>
        <p:nvGrpSpPr>
          <p:cNvPr id="14" name="Groupe 13"/>
          <p:cNvGrpSpPr/>
          <p:nvPr userDrawn="1"/>
        </p:nvGrpSpPr>
        <p:grpSpPr>
          <a:xfrm>
            <a:off x="-1" y="3056095"/>
            <a:ext cx="9144000" cy="54000"/>
            <a:chOff x="2429997" y="4682436"/>
            <a:chExt cx="7557824" cy="83555"/>
          </a:xfrm>
        </p:grpSpPr>
        <p:sp>
          <p:nvSpPr>
            <p:cNvPr id="15" name="Rectangle 14"/>
            <p:cNvSpPr/>
            <p:nvPr/>
          </p:nvSpPr>
          <p:spPr>
            <a:xfrm>
              <a:off x="2429997" y="4682455"/>
              <a:ext cx="798516" cy="83536"/>
            </a:xfrm>
            <a:prstGeom prst="rect">
              <a:avLst/>
            </a:prstGeom>
            <a:solidFill>
              <a:srgbClr val="FB536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 dirty="0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227078" y="4682455"/>
              <a:ext cx="798516" cy="83536"/>
            </a:xfrm>
            <a:prstGeom prst="rect">
              <a:avLst/>
            </a:prstGeom>
            <a:solidFill>
              <a:srgbClr val="D823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 dirty="0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024160" y="4682455"/>
              <a:ext cx="798516" cy="83536"/>
            </a:xfrm>
            <a:prstGeom prst="rect">
              <a:avLst/>
            </a:prstGeom>
            <a:solidFill>
              <a:srgbClr val="30CDD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 dirty="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821242" y="4682455"/>
              <a:ext cx="798516" cy="83536"/>
            </a:xfrm>
            <a:prstGeom prst="rect">
              <a:avLst/>
            </a:prstGeom>
            <a:solidFill>
              <a:srgbClr val="1DB3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 dirty="0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5618324" y="4682455"/>
              <a:ext cx="798516" cy="83536"/>
            </a:xfrm>
            <a:prstGeom prst="rect">
              <a:avLst/>
            </a:prstGeom>
            <a:solidFill>
              <a:srgbClr val="F871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6415405" y="4682436"/>
              <a:ext cx="3572416" cy="83553"/>
            </a:xfrm>
            <a:prstGeom prst="rect">
              <a:avLst/>
            </a:prstGeom>
            <a:solidFill>
              <a:srgbClr val="F2A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 dirty="0"/>
            </a:p>
          </p:txBody>
        </p:sp>
      </p:grpSp>
      <p:sp>
        <p:nvSpPr>
          <p:cNvPr id="31" name="Espace réservé du texte 6"/>
          <p:cNvSpPr>
            <a:spLocks noGrp="1"/>
          </p:cNvSpPr>
          <p:nvPr>
            <p:ph type="body" sz="quarter" idx="10" hasCustomPrompt="1"/>
          </p:nvPr>
        </p:nvSpPr>
        <p:spPr>
          <a:xfrm>
            <a:off x="1008004" y="3816000"/>
            <a:ext cx="6935555" cy="5744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fr-FR" sz="4000" kern="1200" cap="all" dirty="0" smtClean="0">
                <a:solidFill>
                  <a:schemeClr val="accent6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your</a:t>
            </a:r>
            <a:r>
              <a:rPr lang="fr-FR" dirty="0"/>
              <a:t> </a:t>
            </a:r>
            <a:r>
              <a:rPr lang="fr-FR" dirty="0" err="1"/>
              <a:t>title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32" name="Espace réservé du texte 6"/>
          <p:cNvSpPr>
            <a:spLocks noGrp="1"/>
          </p:cNvSpPr>
          <p:nvPr>
            <p:ph type="body" sz="quarter" idx="11" hasCustomPrompt="1"/>
          </p:nvPr>
        </p:nvSpPr>
        <p:spPr>
          <a:xfrm>
            <a:off x="1008004" y="4406400"/>
            <a:ext cx="6935555" cy="5744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fr-FR" sz="2400" kern="1200" dirty="0" err="1" smtClean="0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accent2"/>
                </a:solidFill>
                <a:latin typeface="+mj-lt"/>
              </a:rPr>
              <a:t>Insert </a:t>
            </a:r>
            <a:r>
              <a:rPr lang="fr-FR" dirty="0" err="1">
                <a:solidFill>
                  <a:schemeClr val="accent2"/>
                </a:solidFill>
                <a:latin typeface="+mj-lt"/>
              </a:rPr>
              <a:t>your</a:t>
            </a:r>
            <a:r>
              <a:rPr lang="fr-FR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fr-FR" dirty="0" err="1">
                <a:solidFill>
                  <a:schemeClr val="accent2"/>
                </a:solidFill>
                <a:latin typeface="+mj-lt"/>
              </a:rPr>
              <a:t>subtitle</a:t>
            </a:r>
            <a:r>
              <a:rPr lang="fr-FR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fr-FR" dirty="0" err="1">
                <a:solidFill>
                  <a:schemeClr val="accent2"/>
                </a:solidFill>
                <a:latin typeface="+mj-lt"/>
              </a:rPr>
              <a:t>here</a:t>
            </a:r>
            <a:r>
              <a:rPr lang="fr-FR" dirty="0">
                <a:solidFill>
                  <a:schemeClr val="accent2"/>
                </a:solidFill>
                <a:latin typeface="+mj-lt"/>
              </a:rPr>
              <a:t> </a:t>
            </a:r>
            <a:endParaRPr lang="fr-FR" sz="3200" dirty="0">
              <a:solidFill>
                <a:schemeClr val="accent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417400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2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3072384"/>
          </a:xfrm>
          <a:prstGeom prst="rect">
            <a:avLst/>
          </a:prstGeom>
        </p:spPr>
      </p:pic>
      <p:grpSp>
        <p:nvGrpSpPr>
          <p:cNvPr id="25" name="Groupe 24"/>
          <p:cNvGrpSpPr/>
          <p:nvPr userDrawn="1"/>
        </p:nvGrpSpPr>
        <p:grpSpPr>
          <a:xfrm>
            <a:off x="-1" y="3056095"/>
            <a:ext cx="9144000" cy="54000"/>
            <a:chOff x="2429997" y="4682436"/>
            <a:chExt cx="7557824" cy="83555"/>
          </a:xfrm>
        </p:grpSpPr>
        <p:sp>
          <p:nvSpPr>
            <p:cNvPr id="26" name="Rectangle 25"/>
            <p:cNvSpPr/>
            <p:nvPr/>
          </p:nvSpPr>
          <p:spPr>
            <a:xfrm>
              <a:off x="2429997" y="4682455"/>
              <a:ext cx="798516" cy="83536"/>
            </a:xfrm>
            <a:prstGeom prst="rect">
              <a:avLst/>
            </a:prstGeom>
            <a:solidFill>
              <a:srgbClr val="FB536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 dirty="0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3227078" y="4682455"/>
              <a:ext cx="798516" cy="83536"/>
            </a:xfrm>
            <a:prstGeom prst="rect">
              <a:avLst/>
            </a:prstGeom>
            <a:solidFill>
              <a:srgbClr val="D823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 dirty="0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4024160" y="4682455"/>
              <a:ext cx="798516" cy="83536"/>
            </a:xfrm>
            <a:prstGeom prst="rect">
              <a:avLst/>
            </a:prstGeom>
            <a:solidFill>
              <a:srgbClr val="30CDD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 dirty="0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4821242" y="4682455"/>
              <a:ext cx="798516" cy="83536"/>
            </a:xfrm>
            <a:prstGeom prst="rect">
              <a:avLst/>
            </a:prstGeom>
            <a:solidFill>
              <a:srgbClr val="1DB3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 dirty="0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5618324" y="4682455"/>
              <a:ext cx="798516" cy="83536"/>
            </a:xfrm>
            <a:prstGeom prst="rect">
              <a:avLst/>
            </a:prstGeom>
            <a:solidFill>
              <a:srgbClr val="F871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 dirty="0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6415405" y="4682436"/>
              <a:ext cx="3572416" cy="83553"/>
            </a:xfrm>
            <a:prstGeom prst="rect">
              <a:avLst/>
            </a:prstGeom>
            <a:solidFill>
              <a:srgbClr val="F2A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 dirty="0"/>
            </a:p>
          </p:txBody>
        </p:sp>
      </p:grpSp>
      <p:sp>
        <p:nvSpPr>
          <p:cNvPr id="20" name="Espace réservé du texte 6"/>
          <p:cNvSpPr>
            <a:spLocks noGrp="1"/>
          </p:cNvSpPr>
          <p:nvPr>
            <p:ph type="body" sz="quarter" idx="10" hasCustomPrompt="1"/>
          </p:nvPr>
        </p:nvSpPr>
        <p:spPr>
          <a:xfrm>
            <a:off x="1008004" y="3816000"/>
            <a:ext cx="6935555" cy="5744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fr-FR" sz="4000" kern="1200" cap="all" dirty="0" smtClean="0">
                <a:solidFill>
                  <a:schemeClr val="accent6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your</a:t>
            </a:r>
            <a:r>
              <a:rPr lang="fr-FR" dirty="0"/>
              <a:t> </a:t>
            </a:r>
            <a:r>
              <a:rPr lang="fr-FR" dirty="0" err="1"/>
              <a:t>title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21" name="Espace réservé du texte 6"/>
          <p:cNvSpPr>
            <a:spLocks noGrp="1"/>
          </p:cNvSpPr>
          <p:nvPr>
            <p:ph type="body" sz="quarter" idx="11" hasCustomPrompt="1"/>
          </p:nvPr>
        </p:nvSpPr>
        <p:spPr>
          <a:xfrm>
            <a:off x="1008004" y="4406400"/>
            <a:ext cx="6935555" cy="5744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fr-FR" sz="2400" kern="1200" dirty="0" err="1" smtClean="0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accent2"/>
                </a:solidFill>
                <a:latin typeface="+mj-lt"/>
              </a:rPr>
              <a:t>Insert </a:t>
            </a:r>
            <a:r>
              <a:rPr lang="fr-FR" dirty="0" err="1">
                <a:solidFill>
                  <a:schemeClr val="accent2"/>
                </a:solidFill>
                <a:latin typeface="+mj-lt"/>
              </a:rPr>
              <a:t>your</a:t>
            </a:r>
            <a:r>
              <a:rPr lang="fr-FR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fr-FR" dirty="0" err="1">
                <a:solidFill>
                  <a:schemeClr val="accent2"/>
                </a:solidFill>
                <a:latin typeface="+mj-lt"/>
              </a:rPr>
              <a:t>subtitle</a:t>
            </a:r>
            <a:r>
              <a:rPr lang="fr-FR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fr-FR" dirty="0" err="1">
                <a:solidFill>
                  <a:schemeClr val="accent2"/>
                </a:solidFill>
                <a:latin typeface="+mj-lt"/>
              </a:rPr>
              <a:t>here</a:t>
            </a:r>
            <a:r>
              <a:rPr lang="fr-FR" dirty="0">
                <a:solidFill>
                  <a:schemeClr val="accent2"/>
                </a:solidFill>
                <a:latin typeface="+mj-lt"/>
              </a:rPr>
              <a:t> </a:t>
            </a:r>
            <a:endParaRPr lang="fr-FR" sz="3200" dirty="0">
              <a:solidFill>
                <a:schemeClr val="accent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174972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3072384"/>
          </a:xfrm>
          <a:prstGeom prst="rect">
            <a:avLst/>
          </a:prstGeom>
        </p:spPr>
      </p:pic>
      <p:sp>
        <p:nvSpPr>
          <p:cNvPr id="31" name="Espace réservé du texte 6"/>
          <p:cNvSpPr>
            <a:spLocks noGrp="1"/>
          </p:cNvSpPr>
          <p:nvPr>
            <p:ph type="body" sz="quarter" idx="10" hasCustomPrompt="1"/>
          </p:nvPr>
        </p:nvSpPr>
        <p:spPr>
          <a:xfrm>
            <a:off x="1008004" y="3816000"/>
            <a:ext cx="6935555" cy="5744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fr-FR" sz="4000" kern="1200" cap="all" dirty="0" smtClean="0">
                <a:solidFill>
                  <a:schemeClr val="accent6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your</a:t>
            </a:r>
            <a:r>
              <a:rPr lang="fr-FR" dirty="0"/>
              <a:t> </a:t>
            </a:r>
            <a:r>
              <a:rPr lang="fr-FR" dirty="0" err="1"/>
              <a:t>title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32" name="Espace réservé du texte 6"/>
          <p:cNvSpPr>
            <a:spLocks noGrp="1"/>
          </p:cNvSpPr>
          <p:nvPr>
            <p:ph type="body" sz="quarter" idx="11" hasCustomPrompt="1"/>
          </p:nvPr>
        </p:nvSpPr>
        <p:spPr>
          <a:xfrm>
            <a:off x="1008004" y="4406400"/>
            <a:ext cx="6935555" cy="5744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fr-FR" sz="2400" kern="1200" dirty="0" err="1" smtClean="0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accent2"/>
                </a:solidFill>
                <a:latin typeface="+mj-lt"/>
              </a:rPr>
              <a:t>Insert </a:t>
            </a:r>
            <a:r>
              <a:rPr lang="fr-FR" dirty="0" err="1">
                <a:solidFill>
                  <a:schemeClr val="accent2"/>
                </a:solidFill>
                <a:latin typeface="+mj-lt"/>
              </a:rPr>
              <a:t>your</a:t>
            </a:r>
            <a:r>
              <a:rPr lang="fr-FR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fr-FR" dirty="0" err="1">
                <a:solidFill>
                  <a:schemeClr val="accent2"/>
                </a:solidFill>
                <a:latin typeface="+mj-lt"/>
              </a:rPr>
              <a:t>subtitle</a:t>
            </a:r>
            <a:r>
              <a:rPr lang="fr-FR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fr-FR" dirty="0" err="1">
                <a:solidFill>
                  <a:schemeClr val="accent2"/>
                </a:solidFill>
                <a:latin typeface="+mj-lt"/>
              </a:rPr>
              <a:t>here</a:t>
            </a:r>
            <a:r>
              <a:rPr lang="fr-FR" dirty="0">
                <a:solidFill>
                  <a:schemeClr val="accent2"/>
                </a:solidFill>
                <a:latin typeface="+mj-lt"/>
              </a:rPr>
              <a:t> </a:t>
            </a:r>
            <a:endParaRPr lang="fr-FR" sz="3200" dirty="0">
              <a:solidFill>
                <a:schemeClr val="accent2"/>
              </a:solidFill>
              <a:latin typeface="+mj-lt"/>
            </a:endParaRPr>
          </a:p>
        </p:txBody>
      </p:sp>
      <p:grpSp>
        <p:nvGrpSpPr>
          <p:cNvPr id="28" name="Groupe 24"/>
          <p:cNvGrpSpPr/>
          <p:nvPr userDrawn="1"/>
        </p:nvGrpSpPr>
        <p:grpSpPr>
          <a:xfrm>
            <a:off x="-1" y="3056095"/>
            <a:ext cx="9144000" cy="54000"/>
            <a:chOff x="2429997" y="4682436"/>
            <a:chExt cx="7557824" cy="83555"/>
          </a:xfrm>
        </p:grpSpPr>
        <p:sp>
          <p:nvSpPr>
            <p:cNvPr id="29" name="Rectangle 28"/>
            <p:cNvSpPr/>
            <p:nvPr/>
          </p:nvSpPr>
          <p:spPr>
            <a:xfrm>
              <a:off x="2429997" y="4682455"/>
              <a:ext cx="798516" cy="83536"/>
            </a:xfrm>
            <a:prstGeom prst="rect">
              <a:avLst/>
            </a:prstGeom>
            <a:solidFill>
              <a:srgbClr val="FB536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 dirty="0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3227078" y="4682455"/>
              <a:ext cx="798516" cy="83536"/>
            </a:xfrm>
            <a:prstGeom prst="rect">
              <a:avLst/>
            </a:prstGeom>
            <a:solidFill>
              <a:srgbClr val="D823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 dirty="0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4024160" y="4682455"/>
              <a:ext cx="798516" cy="83536"/>
            </a:xfrm>
            <a:prstGeom prst="rect">
              <a:avLst/>
            </a:prstGeom>
            <a:solidFill>
              <a:srgbClr val="30CDD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 dirty="0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4821242" y="4682455"/>
              <a:ext cx="798516" cy="83536"/>
            </a:xfrm>
            <a:prstGeom prst="rect">
              <a:avLst/>
            </a:prstGeom>
            <a:solidFill>
              <a:srgbClr val="1DB3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 dirty="0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5618324" y="4682455"/>
              <a:ext cx="798516" cy="83536"/>
            </a:xfrm>
            <a:prstGeom prst="rect">
              <a:avLst/>
            </a:prstGeom>
            <a:solidFill>
              <a:srgbClr val="F871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 dirty="0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6415405" y="4682436"/>
              <a:ext cx="3572416" cy="83553"/>
            </a:xfrm>
            <a:prstGeom prst="rect">
              <a:avLst/>
            </a:prstGeom>
            <a:solidFill>
              <a:srgbClr val="F2A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 dirty="0"/>
            </a:p>
          </p:txBody>
        </p:sp>
      </p:grpSp>
    </p:spTree>
    <p:extLst>
      <p:ext uri="{BB962C8B-B14F-4D97-AF65-F5344CB8AC3E}">
        <p14:creationId xmlns:p14="http://schemas.microsoft.com/office/powerpoint/2010/main" val="22629137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3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3072384"/>
          </a:xfrm>
          <a:prstGeom prst="rect">
            <a:avLst/>
          </a:prstGeom>
        </p:spPr>
      </p:pic>
      <p:grpSp>
        <p:nvGrpSpPr>
          <p:cNvPr id="36" name="Groupe 35"/>
          <p:cNvGrpSpPr/>
          <p:nvPr userDrawn="1"/>
        </p:nvGrpSpPr>
        <p:grpSpPr>
          <a:xfrm>
            <a:off x="-1" y="3056509"/>
            <a:ext cx="9144000" cy="54000"/>
            <a:chOff x="2429997" y="4682436"/>
            <a:chExt cx="7557824" cy="83555"/>
          </a:xfrm>
        </p:grpSpPr>
        <p:sp>
          <p:nvSpPr>
            <p:cNvPr id="37" name="Rectangle 36"/>
            <p:cNvSpPr/>
            <p:nvPr/>
          </p:nvSpPr>
          <p:spPr>
            <a:xfrm>
              <a:off x="2429997" y="4682455"/>
              <a:ext cx="798516" cy="83536"/>
            </a:xfrm>
            <a:prstGeom prst="rect">
              <a:avLst/>
            </a:prstGeom>
            <a:solidFill>
              <a:srgbClr val="FB536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 dirty="0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3227078" y="4682455"/>
              <a:ext cx="798516" cy="83536"/>
            </a:xfrm>
            <a:prstGeom prst="rect">
              <a:avLst/>
            </a:prstGeom>
            <a:solidFill>
              <a:srgbClr val="D823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 dirty="0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4024160" y="4682455"/>
              <a:ext cx="798516" cy="83536"/>
            </a:xfrm>
            <a:prstGeom prst="rect">
              <a:avLst/>
            </a:prstGeom>
            <a:solidFill>
              <a:srgbClr val="30CDD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 dirty="0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4821242" y="4682455"/>
              <a:ext cx="798516" cy="83536"/>
            </a:xfrm>
            <a:prstGeom prst="rect">
              <a:avLst/>
            </a:prstGeom>
            <a:solidFill>
              <a:srgbClr val="1DB3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 dirty="0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5618324" y="4682455"/>
              <a:ext cx="798516" cy="83536"/>
            </a:xfrm>
            <a:prstGeom prst="rect">
              <a:avLst/>
            </a:prstGeom>
            <a:solidFill>
              <a:srgbClr val="F871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 dirty="0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6415405" y="4682436"/>
              <a:ext cx="3572416" cy="83553"/>
            </a:xfrm>
            <a:prstGeom prst="rect">
              <a:avLst/>
            </a:prstGeom>
            <a:solidFill>
              <a:srgbClr val="F2A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 dirty="0"/>
            </a:p>
          </p:txBody>
        </p:sp>
      </p:grpSp>
      <p:sp>
        <p:nvSpPr>
          <p:cNvPr id="20" name="Espace réservé du texte 6"/>
          <p:cNvSpPr>
            <a:spLocks noGrp="1"/>
          </p:cNvSpPr>
          <p:nvPr>
            <p:ph type="body" sz="quarter" idx="10" hasCustomPrompt="1"/>
          </p:nvPr>
        </p:nvSpPr>
        <p:spPr>
          <a:xfrm>
            <a:off x="1008004" y="3816000"/>
            <a:ext cx="6935555" cy="5744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fr-FR" sz="4000" kern="1200" cap="all" dirty="0" smtClean="0">
                <a:solidFill>
                  <a:schemeClr val="accent6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your</a:t>
            </a:r>
            <a:r>
              <a:rPr lang="fr-FR" dirty="0"/>
              <a:t> </a:t>
            </a:r>
            <a:r>
              <a:rPr lang="fr-FR" dirty="0" err="1"/>
              <a:t>title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21" name="Espace réservé du texte 6"/>
          <p:cNvSpPr>
            <a:spLocks noGrp="1"/>
          </p:cNvSpPr>
          <p:nvPr>
            <p:ph type="body" sz="quarter" idx="11" hasCustomPrompt="1"/>
          </p:nvPr>
        </p:nvSpPr>
        <p:spPr>
          <a:xfrm>
            <a:off x="1008004" y="4406400"/>
            <a:ext cx="6935555" cy="5744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fr-FR" sz="2400" kern="1200" dirty="0" err="1" smtClean="0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accent2"/>
                </a:solidFill>
                <a:latin typeface="+mj-lt"/>
              </a:rPr>
              <a:t>Insert </a:t>
            </a:r>
            <a:r>
              <a:rPr lang="fr-FR" dirty="0" err="1">
                <a:solidFill>
                  <a:schemeClr val="accent2"/>
                </a:solidFill>
                <a:latin typeface="+mj-lt"/>
              </a:rPr>
              <a:t>your</a:t>
            </a:r>
            <a:r>
              <a:rPr lang="fr-FR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fr-FR" dirty="0" err="1">
                <a:solidFill>
                  <a:schemeClr val="accent2"/>
                </a:solidFill>
                <a:latin typeface="+mj-lt"/>
              </a:rPr>
              <a:t>subtitle</a:t>
            </a:r>
            <a:r>
              <a:rPr lang="fr-FR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fr-FR" dirty="0" err="1">
                <a:solidFill>
                  <a:schemeClr val="accent2"/>
                </a:solidFill>
                <a:latin typeface="+mj-lt"/>
              </a:rPr>
              <a:t>here</a:t>
            </a:r>
            <a:r>
              <a:rPr lang="fr-FR" dirty="0">
                <a:solidFill>
                  <a:schemeClr val="accent2"/>
                </a:solidFill>
                <a:latin typeface="+mj-lt"/>
              </a:rPr>
              <a:t> </a:t>
            </a:r>
            <a:endParaRPr lang="fr-FR" sz="3200" dirty="0">
              <a:solidFill>
                <a:schemeClr val="accent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426895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3072384"/>
          </a:xfrm>
          <a:prstGeom prst="rect">
            <a:avLst/>
          </a:prstGeom>
        </p:spPr>
      </p:pic>
      <p:sp>
        <p:nvSpPr>
          <p:cNvPr id="22" name="Espace réservé du texte 6"/>
          <p:cNvSpPr>
            <a:spLocks noGrp="1"/>
          </p:cNvSpPr>
          <p:nvPr>
            <p:ph type="body" sz="quarter" idx="10" hasCustomPrompt="1"/>
          </p:nvPr>
        </p:nvSpPr>
        <p:spPr>
          <a:xfrm>
            <a:off x="1008004" y="3816000"/>
            <a:ext cx="6935555" cy="5744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fr-FR" sz="4000" kern="1200" cap="all" dirty="0" smtClean="0">
                <a:solidFill>
                  <a:schemeClr val="accent6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your</a:t>
            </a:r>
            <a:r>
              <a:rPr lang="fr-FR" dirty="0"/>
              <a:t> </a:t>
            </a:r>
            <a:r>
              <a:rPr lang="fr-FR" dirty="0" err="1"/>
              <a:t>title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23" name="Espace réservé du texte 6"/>
          <p:cNvSpPr>
            <a:spLocks noGrp="1"/>
          </p:cNvSpPr>
          <p:nvPr>
            <p:ph type="body" sz="quarter" idx="11" hasCustomPrompt="1"/>
          </p:nvPr>
        </p:nvSpPr>
        <p:spPr>
          <a:xfrm>
            <a:off x="1008004" y="4406400"/>
            <a:ext cx="6935555" cy="5744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fr-FR" sz="2400" kern="1200" dirty="0" err="1" smtClean="0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accent2"/>
                </a:solidFill>
                <a:latin typeface="+mj-lt"/>
              </a:rPr>
              <a:t>Insert </a:t>
            </a:r>
            <a:r>
              <a:rPr lang="fr-FR" dirty="0" err="1">
                <a:solidFill>
                  <a:schemeClr val="accent2"/>
                </a:solidFill>
                <a:latin typeface="+mj-lt"/>
              </a:rPr>
              <a:t>your</a:t>
            </a:r>
            <a:r>
              <a:rPr lang="fr-FR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fr-FR" dirty="0" err="1">
                <a:solidFill>
                  <a:schemeClr val="accent2"/>
                </a:solidFill>
                <a:latin typeface="+mj-lt"/>
              </a:rPr>
              <a:t>subtitle</a:t>
            </a:r>
            <a:r>
              <a:rPr lang="fr-FR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fr-FR" dirty="0" err="1">
                <a:solidFill>
                  <a:schemeClr val="accent2"/>
                </a:solidFill>
                <a:latin typeface="+mj-lt"/>
              </a:rPr>
              <a:t>here</a:t>
            </a:r>
            <a:r>
              <a:rPr lang="fr-FR" dirty="0">
                <a:solidFill>
                  <a:schemeClr val="accent2"/>
                </a:solidFill>
                <a:latin typeface="+mj-lt"/>
              </a:rPr>
              <a:t> </a:t>
            </a:r>
            <a:endParaRPr lang="fr-FR" sz="3200" dirty="0">
              <a:solidFill>
                <a:schemeClr val="accent2"/>
              </a:solidFill>
              <a:latin typeface="+mj-lt"/>
            </a:endParaRPr>
          </a:p>
        </p:txBody>
      </p:sp>
      <p:grpSp>
        <p:nvGrpSpPr>
          <p:cNvPr id="21" name="Groupe 24"/>
          <p:cNvGrpSpPr/>
          <p:nvPr userDrawn="1"/>
        </p:nvGrpSpPr>
        <p:grpSpPr>
          <a:xfrm>
            <a:off x="-1" y="3056095"/>
            <a:ext cx="9144000" cy="54000"/>
            <a:chOff x="2429997" y="4682436"/>
            <a:chExt cx="7557824" cy="83555"/>
          </a:xfrm>
        </p:grpSpPr>
        <p:sp>
          <p:nvSpPr>
            <p:cNvPr id="24" name="Rectangle 23"/>
            <p:cNvSpPr/>
            <p:nvPr/>
          </p:nvSpPr>
          <p:spPr>
            <a:xfrm>
              <a:off x="2429997" y="4682455"/>
              <a:ext cx="798516" cy="83536"/>
            </a:xfrm>
            <a:prstGeom prst="rect">
              <a:avLst/>
            </a:prstGeom>
            <a:solidFill>
              <a:srgbClr val="FB536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3227078" y="4682455"/>
              <a:ext cx="798516" cy="83536"/>
            </a:xfrm>
            <a:prstGeom prst="rect">
              <a:avLst/>
            </a:prstGeom>
            <a:solidFill>
              <a:srgbClr val="D823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 dirty="0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4024160" y="4682455"/>
              <a:ext cx="798516" cy="83536"/>
            </a:xfrm>
            <a:prstGeom prst="rect">
              <a:avLst/>
            </a:prstGeom>
            <a:solidFill>
              <a:srgbClr val="30CDD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 dirty="0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4821242" y="4682455"/>
              <a:ext cx="798516" cy="83536"/>
            </a:xfrm>
            <a:prstGeom prst="rect">
              <a:avLst/>
            </a:prstGeom>
            <a:solidFill>
              <a:srgbClr val="1DB3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 dirty="0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5618324" y="4682455"/>
              <a:ext cx="798516" cy="83536"/>
            </a:xfrm>
            <a:prstGeom prst="rect">
              <a:avLst/>
            </a:prstGeom>
            <a:solidFill>
              <a:srgbClr val="F871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 dirty="0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6415405" y="4682436"/>
              <a:ext cx="3572416" cy="83553"/>
            </a:xfrm>
            <a:prstGeom prst="rect">
              <a:avLst/>
            </a:prstGeom>
            <a:solidFill>
              <a:srgbClr val="F2A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 dirty="0"/>
            </a:p>
          </p:txBody>
        </p:sp>
      </p:grpSp>
    </p:spTree>
    <p:extLst>
      <p:ext uri="{BB962C8B-B14F-4D97-AF65-F5344CB8AC3E}">
        <p14:creationId xmlns:p14="http://schemas.microsoft.com/office/powerpoint/2010/main" val="4024264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43DAB-C6A5-4F48-94A4-620CE147DD7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177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">
        <p:wipe/>
      </p:transition>
    </mc:Choice>
    <mc:Fallback xmlns="">
      <p:transition advClick="0" advTm="500">
        <p:wip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10"/>
          <p:cNvSpPr>
            <a:spLocks noGrp="1"/>
          </p:cNvSpPr>
          <p:nvPr>
            <p:ph type="body" sz="quarter" idx="10" hasCustomPrompt="1"/>
          </p:nvPr>
        </p:nvSpPr>
        <p:spPr>
          <a:xfrm>
            <a:off x="288564" y="294605"/>
            <a:ext cx="8555399" cy="56351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700" cap="all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Add Your slide title here</a:t>
            </a:r>
          </a:p>
        </p:txBody>
      </p:sp>
      <p:sp>
        <p:nvSpPr>
          <p:cNvPr id="11" name="Espace réservé du texte 2"/>
          <p:cNvSpPr>
            <a:spLocks noGrp="1"/>
          </p:cNvSpPr>
          <p:nvPr>
            <p:ph type="body" sz="quarter" idx="13" hasCustomPrompt="1"/>
          </p:nvPr>
        </p:nvSpPr>
        <p:spPr>
          <a:xfrm>
            <a:off x="288564" y="1141475"/>
            <a:ext cx="8555399" cy="5184000"/>
          </a:xfrm>
          <a:prstGeom prst="rect">
            <a:avLst/>
          </a:prstGeom>
        </p:spPr>
        <p:txBody>
          <a:bodyPr/>
          <a:lstStyle>
            <a:lvl1pPr marL="132157" indent="-132157">
              <a:buClr>
                <a:schemeClr val="accent2"/>
              </a:buClr>
              <a:defRPr sz="1500">
                <a:solidFill>
                  <a:schemeClr val="accent6"/>
                </a:solidFill>
                <a:latin typeface="+mj-lt"/>
              </a:defRPr>
            </a:lvl1pPr>
            <a:lvl2pPr marL="470285" indent="-133347">
              <a:buClr>
                <a:schemeClr val="accent2"/>
              </a:buClr>
              <a:buFont typeface="Calibri Light" panose="020F0302020204030204" pitchFamily="34" charset="0"/>
              <a:buChar char="›"/>
              <a:tabLst/>
              <a:defRPr sz="1500">
                <a:solidFill>
                  <a:schemeClr val="accent6"/>
                </a:solidFill>
                <a:latin typeface="+mj-lt"/>
              </a:defRPr>
            </a:lvl2pPr>
            <a:lvl3pPr marL="807224" indent="-121441">
              <a:buClr>
                <a:schemeClr val="accent2"/>
              </a:buClr>
              <a:buFont typeface="Calibri Light" panose="020F0302020204030204" pitchFamily="34" charset="0"/>
              <a:buChar char="◦"/>
              <a:defRPr sz="1500">
                <a:solidFill>
                  <a:schemeClr val="accent6"/>
                </a:solidFill>
                <a:latin typeface="+mj-lt"/>
              </a:defRPr>
            </a:lvl3pPr>
            <a:lvl4pPr marL="1145352" indent="-116678">
              <a:buClr>
                <a:schemeClr val="accent2"/>
              </a:buClr>
              <a:buFont typeface="Calibri Light" panose="020F0302020204030204" pitchFamily="34" charset="0"/>
              <a:buChar char="⁻"/>
              <a:defRPr sz="1500">
                <a:solidFill>
                  <a:schemeClr val="accent6"/>
                </a:solidFill>
                <a:latin typeface="+mj-lt"/>
              </a:defRPr>
            </a:lvl4pPr>
            <a:lvl5pPr marL="1482292" indent="-138110">
              <a:buClr>
                <a:schemeClr val="accent2"/>
              </a:buClr>
              <a:buFont typeface="Calibri Light" panose="020F0302020204030204" pitchFamily="34" charset="0"/>
              <a:buChar char="⁞"/>
              <a:defRPr sz="1500">
                <a:solidFill>
                  <a:schemeClr val="accent6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Add your text here</a:t>
            </a:r>
          </a:p>
          <a:p>
            <a:pPr lvl="1"/>
            <a:r>
              <a:rPr lang="en-US" noProof="0" dirty="0"/>
              <a:t>Add your text here</a:t>
            </a:r>
          </a:p>
          <a:p>
            <a:pPr lvl="2"/>
            <a:r>
              <a:rPr lang="en-US" noProof="0" dirty="0"/>
              <a:t>Add your text here</a:t>
            </a:r>
          </a:p>
          <a:p>
            <a:pPr lvl="3"/>
            <a:r>
              <a:rPr lang="en-US" noProof="0" dirty="0"/>
              <a:t>Add your text here</a:t>
            </a:r>
          </a:p>
          <a:p>
            <a:pPr lvl="4"/>
            <a:r>
              <a:rPr lang="en-US" noProof="0" dirty="0"/>
              <a:t>Add your text here</a:t>
            </a:r>
          </a:p>
        </p:txBody>
      </p:sp>
      <p:grpSp>
        <p:nvGrpSpPr>
          <p:cNvPr id="13" name="Groupe 12"/>
          <p:cNvGrpSpPr/>
          <p:nvPr userDrawn="1"/>
        </p:nvGrpSpPr>
        <p:grpSpPr>
          <a:xfrm>
            <a:off x="-1" y="0"/>
            <a:ext cx="9144000" cy="54000"/>
            <a:chOff x="2429997" y="4682436"/>
            <a:chExt cx="7557824" cy="83555"/>
          </a:xfrm>
        </p:grpSpPr>
        <p:sp>
          <p:nvSpPr>
            <p:cNvPr id="14" name="Rectangle 13"/>
            <p:cNvSpPr/>
            <p:nvPr/>
          </p:nvSpPr>
          <p:spPr>
            <a:xfrm>
              <a:off x="2429997" y="4682455"/>
              <a:ext cx="798516" cy="83536"/>
            </a:xfrm>
            <a:prstGeom prst="rect">
              <a:avLst/>
            </a:prstGeom>
            <a:solidFill>
              <a:srgbClr val="FB536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 dirty="0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227078" y="4682455"/>
              <a:ext cx="798516" cy="83536"/>
            </a:xfrm>
            <a:prstGeom prst="rect">
              <a:avLst/>
            </a:prstGeom>
            <a:solidFill>
              <a:srgbClr val="D823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 dirty="0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024160" y="4682455"/>
              <a:ext cx="798516" cy="83536"/>
            </a:xfrm>
            <a:prstGeom prst="rect">
              <a:avLst/>
            </a:prstGeom>
            <a:solidFill>
              <a:srgbClr val="30CDD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 dirty="0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821242" y="4682455"/>
              <a:ext cx="798516" cy="83536"/>
            </a:xfrm>
            <a:prstGeom prst="rect">
              <a:avLst/>
            </a:prstGeom>
            <a:solidFill>
              <a:srgbClr val="1DB3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 dirty="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5618324" y="4682455"/>
              <a:ext cx="798516" cy="83536"/>
            </a:xfrm>
            <a:prstGeom prst="rect">
              <a:avLst/>
            </a:prstGeom>
            <a:solidFill>
              <a:srgbClr val="F871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 dirty="0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6415405" y="4682436"/>
              <a:ext cx="3572416" cy="83553"/>
            </a:xfrm>
            <a:prstGeom prst="rect">
              <a:avLst/>
            </a:prstGeom>
            <a:solidFill>
              <a:srgbClr val="F2A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 dirty="0"/>
            </a:p>
          </p:txBody>
        </p:sp>
      </p:grpSp>
    </p:spTree>
    <p:extLst>
      <p:ext uri="{BB962C8B-B14F-4D97-AF65-F5344CB8AC3E}">
        <p14:creationId xmlns:p14="http://schemas.microsoft.com/office/powerpoint/2010/main" val="28991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0" hasCustomPrompt="1"/>
          </p:nvPr>
        </p:nvSpPr>
        <p:spPr>
          <a:xfrm>
            <a:off x="288564" y="294605"/>
            <a:ext cx="8555399" cy="56351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700" cap="all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fr-FR" dirty="0" err="1"/>
              <a:t>Add</a:t>
            </a:r>
            <a:r>
              <a:rPr lang="fr-FR" dirty="0"/>
              <a:t> </a:t>
            </a:r>
            <a:r>
              <a:rPr lang="fr-FR" dirty="0" err="1"/>
              <a:t>Your</a:t>
            </a:r>
            <a:r>
              <a:rPr lang="fr-FR" dirty="0"/>
              <a:t> slide </a:t>
            </a:r>
            <a:r>
              <a:rPr lang="fr-FR" dirty="0" err="1"/>
              <a:t>title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14" name="Espace réservé du contenu 13"/>
          <p:cNvSpPr>
            <a:spLocks noGrp="1"/>
          </p:cNvSpPr>
          <p:nvPr>
            <p:ph sz="quarter" idx="11" hasCustomPrompt="1"/>
          </p:nvPr>
        </p:nvSpPr>
        <p:spPr>
          <a:xfrm>
            <a:off x="288563" y="1152525"/>
            <a:ext cx="8555399" cy="5095875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 sz="1500">
                <a:solidFill>
                  <a:schemeClr val="accent6"/>
                </a:solidFill>
                <a:latin typeface="+mj-lt"/>
              </a:defRPr>
            </a:lvl1pPr>
            <a:lvl2pPr marL="514350" indent="-171450">
              <a:buClr>
                <a:schemeClr val="accent2"/>
              </a:buClr>
              <a:buFont typeface="Calibri Light" panose="020F0302020204030204" pitchFamily="34" charset="0"/>
              <a:buChar char="›"/>
              <a:defRPr sz="1500">
                <a:solidFill>
                  <a:schemeClr val="accent6"/>
                </a:solidFill>
                <a:latin typeface="+mj-lt"/>
              </a:defRPr>
            </a:lvl2pPr>
            <a:lvl3pPr marL="857250" indent="-171450">
              <a:buClr>
                <a:schemeClr val="accent2"/>
              </a:buClr>
              <a:buFont typeface="Calibri Light" panose="020F0302020204030204" pitchFamily="34" charset="0"/>
              <a:buChar char="◦"/>
              <a:defRPr sz="1500">
                <a:solidFill>
                  <a:schemeClr val="accent6"/>
                </a:solidFill>
                <a:latin typeface="+mj-lt"/>
              </a:defRPr>
            </a:lvl3pPr>
            <a:lvl4pPr marL="1213247" indent="-134541">
              <a:buClr>
                <a:schemeClr val="accent2"/>
              </a:buClr>
              <a:buFont typeface="Calibri Light" panose="020F0302020204030204" pitchFamily="34" charset="0"/>
              <a:buChar char="⁻"/>
              <a:defRPr sz="1500">
                <a:solidFill>
                  <a:schemeClr val="accent6"/>
                </a:solidFill>
                <a:latin typeface="+mj-lt"/>
              </a:defRPr>
            </a:lvl4pPr>
            <a:lvl5pPr marL="1543050" indent="-171450">
              <a:buClr>
                <a:schemeClr val="accent2"/>
              </a:buClr>
              <a:buFont typeface="Calibri Light" panose="020F0302020204030204" pitchFamily="34" charset="0"/>
              <a:buChar char="⁞"/>
              <a:defRPr sz="1500">
                <a:solidFill>
                  <a:schemeClr val="accent6"/>
                </a:solidFill>
                <a:latin typeface="+mj-lt"/>
              </a:defRPr>
            </a:lvl5pPr>
          </a:lstStyle>
          <a:p>
            <a:pPr lvl="0"/>
            <a:r>
              <a:rPr lang="fr-FR" dirty="0" err="1"/>
              <a:t>Add</a:t>
            </a:r>
            <a:r>
              <a:rPr lang="fr-FR" dirty="0"/>
              <a:t> </a:t>
            </a:r>
            <a:r>
              <a:rPr lang="fr-FR" dirty="0" err="1"/>
              <a:t>your</a:t>
            </a:r>
            <a:r>
              <a:rPr lang="fr-FR" dirty="0"/>
              <a:t>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fr-FR" dirty="0"/>
          </a:p>
          <a:p>
            <a:pPr lvl="1"/>
            <a:r>
              <a:rPr lang="fr-FR" dirty="0" err="1"/>
              <a:t>Add</a:t>
            </a:r>
            <a:r>
              <a:rPr lang="fr-FR" dirty="0"/>
              <a:t> </a:t>
            </a:r>
            <a:r>
              <a:rPr lang="fr-FR" dirty="0" err="1"/>
              <a:t>your</a:t>
            </a:r>
            <a:r>
              <a:rPr lang="fr-FR" dirty="0"/>
              <a:t>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fr-FR" dirty="0"/>
          </a:p>
          <a:p>
            <a:pPr lvl="2"/>
            <a:r>
              <a:rPr lang="fr-FR" dirty="0" err="1"/>
              <a:t>Add</a:t>
            </a:r>
            <a:r>
              <a:rPr lang="fr-FR" dirty="0"/>
              <a:t> </a:t>
            </a:r>
            <a:r>
              <a:rPr lang="fr-FR" dirty="0" err="1"/>
              <a:t>your</a:t>
            </a:r>
            <a:r>
              <a:rPr lang="fr-FR" dirty="0"/>
              <a:t>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fr-FR" dirty="0"/>
          </a:p>
          <a:p>
            <a:pPr lvl="3"/>
            <a:r>
              <a:rPr lang="fr-FR" dirty="0" err="1"/>
              <a:t>Add</a:t>
            </a:r>
            <a:r>
              <a:rPr lang="fr-FR" dirty="0"/>
              <a:t> </a:t>
            </a:r>
            <a:r>
              <a:rPr lang="fr-FR" dirty="0" err="1"/>
              <a:t>your</a:t>
            </a:r>
            <a:r>
              <a:rPr lang="fr-FR" dirty="0"/>
              <a:t>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fr-FR" dirty="0"/>
          </a:p>
          <a:p>
            <a:pPr lvl="4"/>
            <a:r>
              <a:rPr lang="fr-FR" dirty="0" err="1"/>
              <a:t>Add</a:t>
            </a:r>
            <a:r>
              <a:rPr lang="fr-FR" dirty="0"/>
              <a:t> </a:t>
            </a:r>
            <a:r>
              <a:rPr lang="fr-FR" dirty="0" err="1"/>
              <a:t>your</a:t>
            </a:r>
            <a:r>
              <a:rPr lang="fr-FR" dirty="0"/>
              <a:t>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420117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FCB44-5B4A-45A2-AD92-A271CDA933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7349697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/>
          <p:cNvSpPr>
            <a:spLocks noGrp="1"/>
          </p:cNvSpPr>
          <p:nvPr>
            <p:ph type="body" sz="quarter" idx="10" hasCustomPrompt="1"/>
          </p:nvPr>
        </p:nvSpPr>
        <p:spPr>
          <a:xfrm>
            <a:off x="2781002" y="2695580"/>
            <a:ext cx="5605763" cy="3440113"/>
          </a:xfrm>
          <a:prstGeom prst="rect">
            <a:avLst/>
          </a:prstGeom>
        </p:spPr>
        <p:txBody>
          <a:bodyPr/>
          <a:lstStyle>
            <a:lvl1pPr marL="361942" indent="-361942">
              <a:lnSpc>
                <a:spcPct val="100000"/>
              </a:lnSpc>
              <a:spcAft>
                <a:spcPts val="1000"/>
              </a:spcAft>
              <a:buFont typeface="+mj-lt"/>
              <a:buAutoNum type="arabicPeriod"/>
              <a:defRPr cap="all" baseline="0">
                <a:solidFill>
                  <a:schemeClr val="accent6"/>
                </a:solidFill>
                <a:latin typeface="+mj-lt"/>
              </a:defRPr>
            </a:lvl1pPr>
            <a:lvl2pPr marL="914377" indent="-457189">
              <a:lnSpc>
                <a:spcPct val="100000"/>
              </a:lnSpc>
              <a:spcAft>
                <a:spcPts val="1000"/>
              </a:spcAft>
              <a:buFont typeface="+mj-lt"/>
              <a:buAutoNum type="arabicPeriod"/>
              <a:defRPr cap="all" baseline="0">
                <a:solidFill>
                  <a:schemeClr val="bg1"/>
                </a:solidFill>
                <a:latin typeface="+mj-lt"/>
              </a:defRPr>
            </a:lvl2pPr>
            <a:lvl3pPr marL="1371566" indent="-457189">
              <a:lnSpc>
                <a:spcPct val="100000"/>
              </a:lnSpc>
              <a:spcAft>
                <a:spcPts val="1000"/>
              </a:spcAft>
              <a:buFont typeface="+mj-lt"/>
              <a:buAutoNum type="arabicPeriod"/>
              <a:defRPr cap="all" baseline="0">
                <a:solidFill>
                  <a:schemeClr val="bg1"/>
                </a:solidFill>
                <a:latin typeface="+mj-lt"/>
              </a:defRPr>
            </a:lvl3pPr>
            <a:lvl4pPr marL="1714457" indent="-342891">
              <a:lnSpc>
                <a:spcPct val="100000"/>
              </a:lnSpc>
              <a:spcAft>
                <a:spcPts val="1000"/>
              </a:spcAft>
              <a:buFont typeface="+mj-lt"/>
              <a:buAutoNum type="arabicPeriod"/>
              <a:defRPr cap="all" baseline="0">
                <a:solidFill>
                  <a:schemeClr val="bg1"/>
                </a:solidFill>
                <a:latin typeface="+mj-lt"/>
              </a:defRPr>
            </a:lvl4pPr>
            <a:lvl5pPr marL="2171646" indent="-342891">
              <a:lnSpc>
                <a:spcPct val="100000"/>
              </a:lnSpc>
              <a:spcAft>
                <a:spcPts val="1000"/>
              </a:spcAft>
              <a:buFont typeface="+mj-lt"/>
              <a:buAutoNum type="arabicPeriod"/>
              <a:defRPr cap="all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your</a:t>
            </a:r>
            <a:r>
              <a:rPr lang="fr-FR" dirty="0"/>
              <a:t> section </a:t>
            </a:r>
            <a:r>
              <a:rPr lang="fr-FR" dirty="0" err="1"/>
              <a:t>title</a:t>
            </a:r>
            <a:r>
              <a:rPr lang="fr-FR" dirty="0"/>
              <a:t> </a:t>
            </a:r>
            <a:r>
              <a:rPr lang="fr-FR" dirty="0" err="1"/>
              <a:t>list</a:t>
            </a:r>
            <a:r>
              <a:rPr lang="fr-FR" dirty="0"/>
              <a:t> </a:t>
            </a:r>
            <a:r>
              <a:rPr lang="fr-FR" dirty="0" err="1"/>
              <a:t>here</a:t>
            </a:r>
            <a:r>
              <a:rPr lang="fr-FR" dirty="0"/>
              <a:t> (1,2,3….)</a:t>
            </a:r>
          </a:p>
        </p:txBody>
      </p:sp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lum bright="20000"/>
          </a:blip>
          <a:stretch>
            <a:fillRect/>
          </a:stretch>
        </p:blipFill>
        <p:spPr>
          <a:xfrm>
            <a:off x="1645829" y="2695580"/>
            <a:ext cx="783920" cy="783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5900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du texte 17"/>
          <p:cNvSpPr>
            <a:spLocks noGrp="1"/>
          </p:cNvSpPr>
          <p:nvPr>
            <p:ph type="body" sz="quarter" idx="10" hasCustomPrompt="1"/>
          </p:nvPr>
        </p:nvSpPr>
        <p:spPr>
          <a:xfrm>
            <a:off x="2781002" y="2124672"/>
            <a:ext cx="5605763" cy="142398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600" cap="all" baseline="0">
                <a:solidFill>
                  <a:schemeClr val="accent6"/>
                </a:solidFill>
                <a:latin typeface="+mj-lt"/>
              </a:defRPr>
            </a:lvl1pPr>
            <a:lvl2pPr>
              <a:defRPr sz="3600" cap="all" baseline="0">
                <a:solidFill>
                  <a:schemeClr val="bg1"/>
                </a:solidFill>
                <a:latin typeface="+mj-lt"/>
              </a:defRPr>
            </a:lvl2pPr>
            <a:lvl3pPr>
              <a:defRPr sz="3600" cap="all" baseline="0">
                <a:solidFill>
                  <a:schemeClr val="bg1"/>
                </a:solidFill>
                <a:latin typeface="+mj-lt"/>
              </a:defRPr>
            </a:lvl3pPr>
            <a:lvl4pPr>
              <a:defRPr sz="3600" cap="all" baseline="0">
                <a:solidFill>
                  <a:schemeClr val="bg1"/>
                </a:solidFill>
                <a:latin typeface="+mj-lt"/>
              </a:defRPr>
            </a:lvl4pPr>
            <a:lvl5pPr>
              <a:defRPr sz="3600" cap="all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your</a:t>
            </a:r>
            <a:r>
              <a:rPr lang="fr-FR" dirty="0"/>
              <a:t> section </a:t>
            </a:r>
            <a:r>
              <a:rPr lang="fr-FR" dirty="0" err="1"/>
              <a:t>title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19" name="Espace réservé du texte 17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2400897"/>
            <a:ext cx="2457000" cy="1423988"/>
          </a:xfrm>
          <a:prstGeom prst="rect">
            <a:avLst/>
          </a:prstGeom>
        </p:spPr>
        <p:txBody>
          <a:bodyPr anchor="b"/>
          <a:lstStyle>
            <a:lvl1pPr marL="0" indent="0" algn="r">
              <a:buNone/>
              <a:defRPr sz="11500" cap="all" baseline="0">
                <a:solidFill>
                  <a:schemeClr val="accent6"/>
                </a:solidFill>
                <a:latin typeface="+mj-lt"/>
              </a:defRPr>
            </a:lvl1pPr>
            <a:lvl2pPr>
              <a:defRPr sz="3600" cap="all" baseline="0">
                <a:solidFill>
                  <a:schemeClr val="bg1"/>
                </a:solidFill>
                <a:latin typeface="+mj-lt"/>
              </a:defRPr>
            </a:lvl2pPr>
            <a:lvl3pPr>
              <a:defRPr sz="3600" cap="all" baseline="0">
                <a:solidFill>
                  <a:schemeClr val="bg1"/>
                </a:solidFill>
                <a:latin typeface="+mj-lt"/>
              </a:defRPr>
            </a:lvl3pPr>
            <a:lvl4pPr>
              <a:defRPr sz="3600" cap="all" baseline="0">
                <a:solidFill>
                  <a:schemeClr val="bg1"/>
                </a:solidFill>
                <a:latin typeface="+mj-lt"/>
              </a:defRPr>
            </a:lvl4pPr>
            <a:lvl5pPr>
              <a:defRPr sz="3600" cap="all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fr-FR" dirty="0"/>
              <a:t>1</a:t>
            </a:r>
            <a:endParaRPr lang="en-US" dirty="0"/>
          </a:p>
        </p:txBody>
      </p:sp>
      <p:sp>
        <p:nvSpPr>
          <p:cNvPr id="6" name="Espace réservé du texte 3"/>
          <p:cNvSpPr>
            <a:spLocks noGrp="1"/>
          </p:cNvSpPr>
          <p:nvPr>
            <p:ph type="body" sz="quarter" idx="12" hasCustomPrompt="1"/>
          </p:nvPr>
        </p:nvSpPr>
        <p:spPr>
          <a:xfrm>
            <a:off x="2781002" y="3824890"/>
            <a:ext cx="5605763" cy="2310803"/>
          </a:xfrm>
          <a:prstGeom prst="rect">
            <a:avLst/>
          </a:prstGeom>
        </p:spPr>
        <p:txBody>
          <a:bodyPr/>
          <a:lstStyle>
            <a:lvl1pPr marL="361942" indent="-361942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+mj-lt"/>
              <a:buAutoNum type="arabicPeriod"/>
              <a:defRPr sz="2400" cap="none" baseline="0">
                <a:solidFill>
                  <a:schemeClr val="accent6"/>
                </a:solidFill>
                <a:latin typeface="+mj-lt"/>
              </a:defRPr>
            </a:lvl1pPr>
            <a:lvl2pPr marL="914377" indent="-457189">
              <a:lnSpc>
                <a:spcPct val="100000"/>
              </a:lnSpc>
              <a:spcAft>
                <a:spcPts val="1000"/>
              </a:spcAft>
              <a:buFont typeface="+mj-lt"/>
              <a:buAutoNum type="arabicPeriod"/>
              <a:defRPr cap="all" baseline="0">
                <a:solidFill>
                  <a:schemeClr val="bg1"/>
                </a:solidFill>
                <a:latin typeface="+mj-lt"/>
              </a:defRPr>
            </a:lvl2pPr>
            <a:lvl3pPr marL="1371566" indent="-457189">
              <a:lnSpc>
                <a:spcPct val="100000"/>
              </a:lnSpc>
              <a:spcAft>
                <a:spcPts val="1000"/>
              </a:spcAft>
              <a:buFont typeface="+mj-lt"/>
              <a:buAutoNum type="arabicPeriod"/>
              <a:defRPr cap="all" baseline="0">
                <a:solidFill>
                  <a:schemeClr val="bg1"/>
                </a:solidFill>
                <a:latin typeface="+mj-lt"/>
              </a:defRPr>
            </a:lvl3pPr>
            <a:lvl4pPr marL="1714457" indent="-342891">
              <a:lnSpc>
                <a:spcPct val="100000"/>
              </a:lnSpc>
              <a:spcAft>
                <a:spcPts val="1000"/>
              </a:spcAft>
              <a:buFont typeface="+mj-lt"/>
              <a:buAutoNum type="arabicPeriod"/>
              <a:defRPr cap="all" baseline="0">
                <a:solidFill>
                  <a:schemeClr val="bg1"/>
                </a:solidFill>
                <a:latin typeface="+mj-lt"/>
              </a:defRPr>
            </a:lvl4pPr>
            <a:lvl5pPr marL="2171646" indent="-342891">
              <a:lnSpc>
                <a:spcPct val="100000"/>
              </a:lnSpc>
              <a:spcAft>
                <a:spcPts val="1000"/>
              </a:spcAft>
              <a:buFont typeface="+mj-lt"/>
              <a:buAutoNum type="arabicPeriod"/>
              <a:defRPr cap="all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your</a:t>
            </a:r>
            <a:r>
              <a:rPr lang="fr-FR" dirty="0"/>
              <a:t> </a:t>
            </a:r>
            <a:r>
              <a:rPr lang="fr-FR" dirty="0" err="1"/>
              <a:t>subsection</a:t>
            </a:r>
            <a:r>
              <a:rPr lang="fr-FR" dirty="0"/>
              <a:t> </a:t>
            </a:r>
            <a:r>
              <a:rPr lang="fr-FR" dirty="0" err="1"/>
              <a:t>titles</a:t>
            </a:r>
            <a:r>
              <a:rPr lang="fr-FR" dirty="0"/>
              <a:t> </a:t>
            </a:r>
            <a:r>
              <a:rPr lang="fr-FR" dirty="0" err="1"/>
              <a:t>here</a:t>
            </a:r>
            <a:r>
              <a:rPr lang="fr-FR" dirty="0"/>
              <a:t> (1,2,3…)</a:t>
            </a:r>
          </a:p>
        </p:txBody>
      </p:sp>
    </p:spTree>
    <p:extLst>
      <p:ext uri="{BB962C8B-B14F-4D97-AF65-F5344CB8AC3E}">
        <p14:creationId xmlns:p14="http://schemas.microsoft.com/office/powerpoint/2010/main" val="6768947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du texte 17"/>
          <p:cNvSpPr>
            <a:spLocks noGrp="1"/>
          </p:cNvSpPr>
          <p:nvPr>
            <p:ph type="body" sz="quarter" idx="10" hasCustomPrompt="1"/>
          </p:nvPr>
        </p:nvSpPr>
        <p:spPr>
          <a:xfrm>
            <a:off x="2781001" y="2381255"/>
            <a:ext cx="5212856" cy="238124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4400" cap="all" baseline="0">
                <a:solidFill>
                  <a:schemeClr val="accent6"/>
                </a:solidFill>
                <a:latin typeface="+mj-lt"/>
              </a:defRPr>
            </a:lvl1pPr>
            <a:lvl2pPr>
              <a:defRPr sz="3600" cap="all" baseline="0">
                <a:solidFill>
                  <a:schemeClr val="bg1"/>
                </a:solidFill>
                <a:latin typeface="+mj-lt"/>
              </a:defRPr>
            </a:lvl2pPr>
            <a:lvl3pPr>
              <a:defRPr sz="3600" cap="all" baseline="0">
                <a:solidFill>
                  <a:schemeClr val="bg1"/>
                </a:solidFill>
                <a:latin typeface="+mj-lt"/>
              </a:defRPr>
            </a:lvl3pPr>
            <a:lvl4pPr>
              <a:defRPr sz="3600" cap="all" baseline="0">
                <a:solidFill>
                  <a:schemeClr val="bg1"/>
                </a:solidFill>
                <a:latin typeface="+mj-lt"/>
              </a:defRPr>
            </a:lvl4pPr>
            <a:lvl5pPr>
              <a:defRPr sz="3600" cap="all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your</a:t>
            </a:r>
            <a:r>
              <a:rPr lang="fr-FR" dirty="0"/>
              <a:t> section </a:t>
            </a:r>
            <a:r>
              <a:rPr lang="fr-FR" dirty="0" err="1"/>
              <a:t>title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94005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Modifier le style des sous-titres du masque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43DAB-C6A5-4F48-94A4-620CE147DD7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16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">
        <p:wipe/>
      </p:transition>
    </mc:Choice>
    <mc:Fallback xmlns="">
      <p:transition advClick="0" advTm="500">
        <p:wip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0" hasCustomPrompt="1"/>
          </p:nvPr>
        </p:nvSpPr>
        <p:spPr>
          <a:xfrm>
            <a:off x="288566" y="294605"/>
            <a:ext cx="8555399" cy="56351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cap="all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fr-FR" dirty="0" err="1"/>
              <a:t>Add</a:t>
            </a:r>
            <a:r>
              <a:rPr lang="fr-FR" dirty="0"/>
              <a:t> </a:t>
            </a:r>
            <a:r>
              <a:rPr lang="fr-FR" dirty="0" err="1"/>
              <a:t>Your</a:t>
            </a:r>
            <a:r>
              <a:rPr lang="fr-FR" dirty="0"/>
              <a:t> slide </a:t>
            </a:r>
            <a:r>
              <a:rPr lang="fr-FR" dirty="0" err="1"/>
              <a:t>title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14" name="Espace réservé du contenu 13"/>
          <p:cNvSpPr>
            <a:spLocks noGrp="1"/>
          </p:cNvSpPr>
          <p:nvPr>
            <p:ph sz="quarter" idx="11" hasCustomPrompt="1"/>
          </p:nvPr>
        </p:nvSpPr>
        <p:spPr>
          <a:xfrm>
            <a:off x="288565" y="1152525"/>
            <a:ext cx="8555399" cy="5095875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 sz="2000">
                <a:solidFill>
                  <a:schemeClr val="accent6"/>
                </a:solidFill>
                <a:latin typeface="+mj-lt"/>
              </a:defRPr>
            </a:lvl1pPr>
            <a:lvl2pPr marL="685783" indent="-228594">
              <a:buClr>
                <a:schemeClr val="accent2"/>
              </a:buClr>
              <a:buFont typeface="Calibri Light" panose="020F0302020204030204" pitchFamily="34" charset="0"/>
              <a:buChar char="›"/>
              <a:defRPr sz="2000">
                <a:solidFill>
                  <a:schemeClr val="accent6"/>
                </a:solidFill>
                <a:latin typeface="+mj-lt"/>
              </a:defRPr>
            </a:lvl2pPr>
            <a:lvl3pPr marL="1142971" indent="-228594">
              <a:buClr>
                <a:schemeClr val="accent2"/>
              </a:buClr>
              <a:buFont typeface="Calibri Light" panose="020F0302020204030204" pitchFamily="34" charset="0"/>
              <a:buChar char="◦"/>
              <a:defRPr sz="2000">
                <a:solidFill>
                  <a:schemeClr val="accent6"/>
                </a:solidFill>
                <a:latin typeface="+mj-lt"/>
              </a:defRPr>
            </a:lvl3pPr>
            <a:lvl4pPr marL="1617622" indent="-179384">
              <a:buClr>
                <a:schemeClr val="accent2"/>
              </a:buClr>
              <a:buFont typeface="Calibri Light" panose="020F0302020204030204" pitchFamily="34" charset="0"/>
              <a:buChar char="⁻"/>
              <a:defRPr sz="2000">
                <a:solidFill>
                  <a:schemeClr val="accent6"/>
                </a:solidFill>
                <a:latin typeface="+mj-lt"/>
              </a:defRPr>
            </a:lvl4pPr>
            <a:lvl5pPr marL="2057349" indent="-228594">
              <a:buClr>
                <a:schemeClr val="accent2"/>
              </a:buClr>
              <a:buFont typeface="Calibri Light" panose="020F0302020204030204" pitchFamily="34" charset="0"/>
              <a:buChar char="⁞"/>
              <a:defRPr sz="2000">
                <a:solidFill>
                  <a:schemeClr val="accent6"/>
                </a:solidFill>
                <a:latin typeface="+mj-lt"/>
              </a:defRPr>
            </a:lvl5pPr>
          </a:lstStyle>
          <a:p>
            <a:pPr lvl="0"/>
            <a:r>
              <a:rPr lang="fr-FR" dirty="0" err="1"/>
              <a:t>Add</a:t>
            </a:r>
            <a:r>
              <a:rPr lang="fr-FR" dirty="0"/>
              <a:t> </a:t>
            </a:r>
            <a:r>
              <a:rPr lang="fr-FR" dirty="0" err="1"/>
              <a:t>your</a:t>
            </a:r>
            <a:r>
              <a:rPr lang="fr-FR" dirty="0"/>
              <a:t>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fr-FR" dirty="0"/>
          </a:p>
          <a:p>
            <a:pPr lvl="1"/>
            <a:r>
              <a:rPr lang="fr-FR" dirty="0" err="1"/>
              <a:t>Add</a:t>
            </a:r>
            <a:r>
              <a:rPr lang="fr-FR" dirty="0"/>
              <a:t> </a:t>
            </a:r>
            <a:r>
              <a:rPr lang="fr-FR" dirty="0" err="1"/>
              <a:t>your</a:t>
            </a:r>
            <a:r>
              <a:rPr lang="fr-FR" dirty="0"/>
              <a:t>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fr-FR" dirty="0"/>
          </a:p>
          <a:p>
            <a:pPr lvl="2"/>
            <a:r>
              <a:rPr lang="fr-FR" dirty="0" err="1"/>
              <a:t>Add</a:t>
            </a:r>
            <a:r>
              <a:rPr lang="fr-FR" dirty="0"/>
              <a:t> </a:t>
            </a:r>
            <a:r>
              <a:rPr lang="fr-FR" dirty="0" err="1"/>
              <a:t>your</a:t>
            </a:r>
            <a:r>
              <a:rPr lang="fr-FR" dirty="0"/>
              <a:t>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fr-FR" dirty="0"/>
          </a:p>
          <a:p>
            <a:pPr lvl="3"/>
            <a:r>
              <a:rPr lang="fr-FR" dirty="0" err="1"/>
              <a:t>Add</a:t>
            </a:r>
            <a:r>
              <a:rPr lang="fr-FR" dirty="0"/>
              <a:t> </a:t>
            </a:r>
            <a:r>
              <a:rPr lang="fr-FR" dirty="0" err="1"/>
              <a:t>your</a:t>
            </a:r>
            <a:r>
              <a:rPr lang="fr-FR" dirty="0"/>
              <a:t>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fr-FR" dirty="0"/>
          </a:p>
          <a:p>
            <a:pPr lvl="4"/>
            <a:r>
              <a:rPr lang="fr-FR" dirty="0" err="1"/>
              <a:t>Add</a:t>
            </a:r>
            <a:r>
              <a:rPr lang="fr-FR" dirty="0"/>
              <a:t> </a:t>
            </a:r>
            <a:r>
              <a:rPr lang="fr-FR" dirty="0" err="1"/>
              <a:t>your</a:t>
            </a:r>
            <a:r>
              <a:rPr lang="fr-FR" dirty="0"/>
              <a:t>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fr-FR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E7AFF8-0568-40CA-A770-E8FB1281F846}" type="slidenum">
              <a:rPr lang="fr-FR" smtClean="0"/>
              <a:pPr>
                <a:defRPr/>
              </a:pPr>
              <a:t>‹N°›</a:t>
            </a:fld>
            <a:endParaRPr lang="fr-FR" dirty="0"/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32C71936-2F85-4E99-927E-F7F1439838F5}"/>
              </a:ext>
            </a:extLst>
          </p:cNvPr>
          <p:cNvSpPr txBox="1">
            <a:spLocks/>
          </p:cNvSpPr>
          <p:nvPr userDrawn="1"/>
        </p:nvSpPr>
        <p:spPr>
          <a:xfrm>
            <a:off x="0" y="6553200"/>
            <a:ext cx="465138" cy="331788"/>
          </a:xfrm>
          <a:prstGeom prst="rect">
            <a:avLst/>
          </a:prstGeom>
          <a:ln/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85E7AFF8-0568-40CA-A770-E8FB1281F846}" type="slidenum">
              <a:rPr lang="en-US" smtClean="0"/>
              <a:pPr>
                <a:defRPr/>
              </a:pPr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24870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214282" y="368648"/>
            <a:ext cx="8678198" cy="845773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Insert </a:t>
            </a:r>
            <a:r>
              <a:rPr lang="fr-FR" dirty="0" err="1"/>
              <a:t>title</a:t>
            </a:r>
            <a:r>
              <a:rPr lang="fr-FR" dirty="0"/>
              <a:t> 1 </a:t>
            </a:r>
            <a:r>
              <a:rPr lang="fr-FR" dirty="0" err="1"/>
              <a:t>here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14282" y="1428736"/>
            <a:ext cx="8715436" cy="480857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32C71936-2F85-4E99-927E-F7F1439838F5}"/>
              </a:ext>
            </a:extLst>
          </p:cNvPr>
          <p:cNvSpPr txBox="1">
            <a:spLocks/>
          </p:cNvSpPr>
          <p:nvPr userDrawn="1"/>
        </p:nvSpPr>
        <p:spPr>
          <a:xfrm>
            <a:off x="0" y="6553200"/>
            <a:ext cx="465138" cy="331788"/>
          </a:xfrm>
          <a:prstGeom prst="rect">
            <a:avLst/>
          </a:prstGeom>
          <a:ln/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85E7AFF8-0568-40CA-A770-E8FB1281F846}" type="slidenum">
              <a:rPr lang="en-US" smtClean="0"/>
              <a:pPr>
                <a:defRPr/>
              </a:pPr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35142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3394684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0" hasCustomPrompt="1"/>
          </p:nvPr>
        </p:nvSpPr>
        <p:spPr>
          <a:xfrm>
            <a:off x="288566" y="294605"/>
            <a:ext cx="8555399" cy="56351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cap="all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fr-FR" dirty="0" err="1"/>
              <a:t>Add</a:t>
            </a:r>
            <a:r>
              <a:rPr lang="fr-FR" dirty="0"/>
              <a:t> </a:t>
            </a:r>
            <a:r>
              <a:rPr lang="fr-FR" dirty="0" err="1"/>
              <a:t>Your</a:t>
            </a:r>
            <a:r>
              <a:rPr lang="fr-FR" dirty="0"/>
              <a:t> slide </a:t>
            </a:r>
            <a:r>
              <a:rPr lang="fr-FR" dirty="0" err="1"/>
              <a:t>title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14" name="Espace réservé du contenu 13"/>
          <p:cNvSpPr>
            <a:spLocks noGrp="1"/>
          </p:cNvSpPr>
          <p:nvPr>
            <p:ph sz="quarter" idx="11" hasCustomPrompt="1"/>
          </p:nvPr>
        </p:nvSpPr>
        <p:spPr>
          <a:xfrm>
            <a:off x="288565" y="1152525"/>
            <a:ext cx="8555399" cy="5095875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 sz="2000">
                <a:solidFill>
                  <a:schemeClr val="accent6"/>
                </a:solidFill>
                <a:latin typeface="+mj-lt"/>
              </a:defRPr>
            </a:lvl1pPr>
            <a:lvl2pPr marL="685783" indent="-228594">
              <a:buClr>
                <a:schemeClr val="accent2"/>
              </a:buClr>
              <a:buFont typeface="Calibri Light" panose="020F0302020204030204" pitchFamily="34" charset="0"/>
              <a:buChar char="›"/>
              <a:defRPr sz="2000">
                <a:solidFill>
                  <a:schemeClr val="accent6"/>
                </a:solidFill>
                <a:latin typeface="+mj-lt"/>
              </a:defRPr>
            </a:lvl2pPr>
            <a:lvl3pPr marL="1142971" indent="-228594">
              <a:buClr>
                <a:schemeClr val="accent2"/>
              </a:buClr>
              <a:buFont typeface="Calibri Light" panose="020F0302020204030204" pitchFamily="34" charset="0"/>
              <a:buChar char="◦"/>
              <a:defRPr sz="2000">
                <a:solidFill>
                  <a:schemeClr val="accent6"/>
                </a:solidFill>
                <a:latin typeface="+mj-lt"/>
              </a:defRPr>
            </a:lvl3pPr>
            <a:lvl4pPr marL="1617622" indent="-179384">
              <a:buClr>
                <a:schemeClr val="accent2"/>
              </a:buClr>
              <a:buFont typeface="Calibri Light" panose="020F0302020204030204" pitchFamily="34" charset="0"/>
              <a:buChar char="⁻"/>
              <a:defRPr sz="2000">
                <a:solidFill>
                  <a:schemeClr val="accent6"/>
                </a:solidFill>
                <a:latin typeface="+mj-lt"/>
              </a:defRPr>
            </a:lvl4pPr>
            <a:lvl5pPr marL="2057349" indent="-228594">
              <a:buClr>
                <a:schemeClr val="accent2"/>
              </a:buClr>
              <a:buFont typeface="Calibri Light" panose="020F0302020204030204" pitchFamily="34" charset="0"/>
              <a:buChar char="⁞"/>
              <a:defRPr sz="2000">
                <a:solidFill>
                  <a:schemeClr val="accent6"/>
                </a:solidFill>
                <a:latin typeface="+mj-lt"/>
              </a:defRPr>
            </a:lvl5pPr>
          </a:lstStyle>
          <a:p>
            <a:pPr lvl="0"/>
            <a:r>
              <a:rPr lang="fr-FR" dirty="0" err="1"/>
              <a:t>Add</a:t>
            </a:r>
            <a:r>
              <a:rPr lang="fr-FR" dirty="0"/>
              <a:t> </a:t>
            </a:r>
            <a:r>
              <a:rPr lang="fr-FR" dirty="0" err="1"/>
              <a:t>your</a:t>
            </a:r>
            <a:r>
              <a:rPr lang="fr-FR" dirty="0"/>
              <a:t>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fr-FR" dirty="0"/>
          </a:p>
          <a:p>
            <a:pPr lvl="1"/>
            <a:r>
              <a:rPr lang="fr-FR" dirty="0" err="1"/>
              <a:t>Add</a:t>
            </a:r>
            <a:r>
              <a:rPr lang="fr-FR" dirty="0"/>
              <a:t> </a:t>
            </a:r>
            <a:r>
              <a:rPr lang="fr-FR" dirty="0" err="1"/>
              <a:t>your</a:t>
            </a:r>
            <a:r>
              <a:rPr lang="fr-FR" dirty="0"/>
              <a:t>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fr-FR" dirty="0"/>
          </a:p>
          <a:p>
            <a:pPr lvl="2"/>
            <a:r>
              <a:rPr lang="fr-FR" dirty="0" err="1"/>
              <a:t>Add</a:t>
            </a:r>
            <a:r>
              <a:rPr lang="fr-FR" dirty="0"/>
              <a:t> </a:t>
            </a:r>
            <a:r>
              <a:rPr lang="fr-FR" dirty="0" err="1"/>
              <a:t>your</a:t>
            </a:r>
            <a:r>
              <a:rPr lang="fr-FR" dirty="0"/>
              <a:t>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fr-FR" dirty="0"/>
          </a:p>
          <a:p>
            <a:pPr lvl="3"/>
            <a:r>
              <a:rPr lang="fr-FR" dirty="0" err="1"/>
              <a:t>Add</a:t>
            </a:r>
            <a:r>
              <a:rPr lang="fr-FR" dirty="0"/>
              <a:t> </a:t>
            </a:r>
            <a:r>
              <a:rPr lang="fr-FR" dirty="0" err="1"/>
              <a:t>your</a:t>
            </a:r>
            <a:r>
              <a:rPr lang="fr-FR" dirty="0"/>
              <a:t>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fr-FR" dirty="0"/>
          </a:p>
          <a:p>
            <a:pPr lvl="4"/>
            <a:r>
              <a:rPr lang="fr-FR" dirty="0" err="1"/>
              <a:t>Add</a:t>
            </a:r>
            <a:r>
              <a:rPr lang="fr-FR" dirty="0"/>
              <a:t> </a:t>
            </a:r>
            <a:r>
              <a:rPr lang="fr-FR" dirty="0" err="1"/>
              <a:t>your</a:t>
            </a:r>
            <a:r>
              <a:rPr lang="fr-FR" dirty="0"/>
              <a:t>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fr-FR" dirty="0"/>
          </a:p>
        </p:txBody>
      </p:sp>
      <p:sp>
        <p:nvSpPr>
          <p:cNvPr id="4" name="Espace réservé du numéro de diapositive 1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FCB44-5B4A-45A2-AD92-A271CDA933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37162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214282" y="368648"/>
            <a:ext cx="8678198" cy="845773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Insert </a:t>
            </a:r>
            <a:r>
              <a:rPr lang="fr-FR" dirty="0" err="1"/>
              <a:t>title</a:t>
            </a:r>
            <a:r>
              <a:rPr lang="fr-FR" dirty="0"/>
              <a:t> 1 </a:t>
            </a:r>
            <a:r>
              <a:rPr lang="fr-FR" dirty="0" err="1"/>
              <a:t>here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14282" y="1428736"/>
            <a:ext cx="8715436" cy="480857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numéro de diapositive 1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FCB44-5B4A-45A2-AD92-A271CDA933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17432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du texte 17"/>
          <p:cNvSpPr>
            <a:spLocks noGrp="1"/>
          </p:cNvSpPr>
          <p:nvPr>
            <p:ph type="body" sz="quarter" idx="10" hasCustomPrompt="1"/>
          </p:nvPr>
        </p:nvSpPr>
        <p:spPr>
          <a:xfrm>
            <a:off x="2781001" y="2381255"/>
            <a:ext cx="5212856" cy="238124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4400" cap="all" baseline="0">
                <a:solidFill>
                  <a:schemeClr val="accent6"/>
                </a:solidFill>
                <a:latin typeface="+mj-lt"/>
              </a:defRPr>
            </a:lvl1pPr>
            <a:lvl2pPr>
              <a:defRPr sz="3600" cap="all" baseline="0">
                <a:solidFill>
                  <a:schemeClr val="bg1"/>
                </a:solidFill>
                <a:latin typeface="+mj-lt"/>
              </a:defRPr>
            </a:lvl2pPr>
            <a:lvl3pPr>
              <a:defRPr sz="3600" cap="all" baseline="0">
                <a:solidFill>
                  <a:schemeClr val="bg1"/>
                </a:solidFill>
                <a:latin typeface="+mj-lt"/>
              </a:defRPr>
            </a:lvl3pPr>
            <a:lvl4pPr>
              <a:defRPr sz="3600" cap="all" baseline="0">
                <a:solidFill>
                  <a:schemeClr val="bg1"/>
                </a:solidFill>
                <a:latin typeface="+mj-lt"/>
              </a:defRPr>
            </a:lvl4pPr>
            <a:lvl5pPr>
              <a:defRPr sz="3600" cap="all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your</a:t>
            </a:r>
            <a:r>
              <a:rPr lang="fr-FR" dirty="0"/>
              <a:t> section </a:t>
            </a:r>
            <a:r>
              <a:rPr lang="fr-FR" dirty="0" err="1"/>
              <a:t>title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3" name="Espace réservé du numéro de diapositive 1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FCB44-5B4A-45A2-AD92-A271CDA933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64364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10"/>
          <p:cNvSpPr>
            <a:spLocks noGrp="1"/>
          </p:cNvSpPr>
          <p:nvPr>
            <p:ph type="body" sz="quarter" idx="10" hasCustomPrompt="1"/>
          </p:nvPr>
        </p:nvSpPr>
        <p:spPr>
          <a:xfrm>
            <a:off x="288564" y="294605"/>
            <a:ext cx="8555399" cy="56351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700" cap="all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Add Your slide title here</a:t>
            </a:r>
          </a:p>
        </p:txBody>
      </p:sp>
      <p:sp>
        <p:nvSpPr>
          <p:cNvPr id="11" name="Espace réservé du texte 2"/>
          <p:cNvSpPr>
            <a:spLocks noGrp="1"/>
          </p:cNvSpPr>
          <p:nvPr>
            <p:ph type="body" sz="quarter" idx="13" hasCustomPrompt="1"/>
          </p:nvPr>
        </p:nvSpPr>
        <p:spPr>
          <a:xfrm>
            <a:off x="288564" y="1141475"/>
            <a:ext cx="8555399" cy="5184000"/>
          </a:xfrm>
          <a:prstGeom prst="rect">
            <a:avLst/>
          </a:prstGeom>
        </p:spPr>
        <p:txBody>
          <a:bodyPr/>
          <a:lstStyle>
            <a:lvl1pPr marL="132157" indent="-132157">
              <a:buClr>
                <a:schemeClr val="accent2"/>
              </a:buClr>
              <a:defRPr sz="1500">
                <a:solidFill>
                  <a:schemeClr val="accent6"/>
                </a:solidFill>
                <a:latin typeface="+mj-lt"/>
              </a:defRPr>
            </a:lvl1pPr>
            <a:lvl2pPr marL="470285" indent="-133347">
              <a:buClr>
                <a:schemeClr val="accent2"/>
              </a:buClr>
              <a:buFont typeface="Calibri Light" panose="020F0302020204030204" pitchFamily="34" charset="0"/>
              <a:buChar char="›"/>
              <a:tabLst/>
              <a:defRPr sz="1500">
                <a:solidFill>
                  <a:schemeClr val="accent6"/>
                </a:solidFill>
                <a:latin typeface="+mj-lt"/>
              </a:defRPr>
            </a:lvl2pPr>
            <a:lvl3pPr marL="807224" indent="-121441">
              <a:buClr>
                <a:schemeClr val="accent2"/>
              </a:buClr>
              <a:buFont typeface="Calibri Light" panose="020F0302020204030204" pitchFamily="34" charset="0"/>
              <a:buChar char="◦"/>
              <a:defRPr sz="1500">
                <a:solidFill>
                  <a:schemeClr val="accent6"/>
                </a:solidFill>
                <a:latin typeface="+mj-lt"/>
              </a:defRPr>
            </a:lvl3pPr>
            <a:lvl4pPr marL="1145352" indent="-116678">
              <a:buClr>
                <a:schemeClr val="accent2"/>
              </a:buClr>
              <a:buFont typeface="Calibri Light" panose="020F0302020204030204" pitchFamily="34" charset="0"/>
              <a:buChar char="⁻"/>
              <a:defRPr sz="1500">
                <a:solidFill>
                  <a:schemeClr val="accent6"/>
                </a:solidFill>
                <a:latin typeface="+mj-lt"/>
              </a:defRPr>
            </a:lvl4pPr>
            <a:lvl5pPr marL="1482292" indent="-138110">
              <a:buClr>
                <a:schemeClr val="accent2"/>
              </a:buClr>
              <a:buFont typeface="Calibri Light" panose="020F0302020204030204" pitchFamily="34" charset="0"/>
              <a:buChar char="⁞"/>
              <a:defRPr sz="1500">
                <a:solidFill>
                  <a:schemeClr val="accent6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Add your text here</a:t>
            </a:r>
          </a:p>
          <a:p>
            <a:pPr lvl="1"/>
            <a:r>
              <a:rPr lang="en-US" noProof="0" dirty="0"/>
              <a:t>Add your text here</a:t>
            </a:r>
          </a:p>
          <a:p>
            <a:pPr lvl="2"/>
            <a:r>
              <a:rPr lang="en-US" noProof="0" dirty="0"/>
              <a:t>Add your text here</a:t>
            </a:r>
          </a:p>
          <a:p>
            <a:pPr lvl="3"/>
            <a:r>
              <a:rPr lang="en-US" noProof="0" dirty="0"/>
              <a:t>Add your text here</a:t>
            </a:r>
          </a:p>
          <a:p>
            <a:pPr lvl="4"/>
            <a:r>
              <a:rPr lang="en-US" noProof="0" dirty="0"/>
              <a:t>Add your text here</a:t>
            </a:r>
          </a:p>
        </p:txBody>
      </p:sp>
      <p:grpSp>
        <p:nvGrpSpPr>
          <p:cNvPr id="13" name="Groupe 12"/>
          <p:cNvGrpSpPr/>
          <p:nvPr userDrawn="1"/>
        </p:nvGrpSpPr>
        <p:grpSpPr>
          <a:xfrm>
            <a:off x="-1" y="0"/>
            <a:ext cx="9144000" cy="54000"/>
            <a:chOff x="2429997" y="4682436"/>
            <a:chExt cx="7557824" cy="83555"/>
          </a:xfrm>
        </p:grpSpPr>
        <p:sp>
          <p:nvSpPr>
            <p:cNvPr id="14" name="Rectangle 13"/>
            <p:cNvSpPr/>
            <p:nvPr/>
          </p:nvSpPr>
          <p:spPr>
            <a:xfrm>
              <a:off x="2429997" y="4682455"/>
              <a:ext cx="798516" cy="83536"/>
            </a:xfrm>
            <a:prstGeom prst="rect">
              <a:avLst/>
            </a:prstGeom>
            <a:solidFill>
              <a:srgbClr val="FB536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 dirty="0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227078" y="4682455"/>
              <a:ext cx="798516" cy="83536"/>
            </a:xfrm>
            <a:prstGeom prst="rect">
              <a:avLst/>
            </a:prstGeom>
            <a:solidFill>
              <a:srgbClr val="D823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 dirty="0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024160" y="4682455"/>
              <a:ext cx="798516" cy="83536"/>
            </a:xfrm>
            <a:prstGeom prst="rect">
              <a:avLst/>
            </a:prstGeom>
            <a:solidFill>
              <a:srgbClr val="30CDD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 dirty="0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821242" y="4682455"/>
              <a:ext cx="798516" cy="83536"/>
            </a:xfrm>
            <a:prstGeom prst="rect">
              <a:avLst/>
            </a:prstGeom>
            <a:solidFill>
              <a:srgbClr val="1DB3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 dirty="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5618324" y="4682455"/>
              <a:ext cx="798516" cy="83536"/>
            </a:xfrm>
            <a:prstGeom prst="rect">
              <a:avLst/>
            </a:prstGeom>
            <a:solidFill>
              <a:srgbClr val="F871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 dirty="0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6415405" y="4682436"/>
              <a:ext cx="3572416" cy="83553"/>
            </a:xfrm>
            <a:prstGeom prst="rect">
              <a:avLst/>
            </a:prstGeom>
            <a:solidFill>
              <a:srgbClr val="F2A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 dirty="0"/>
            </a:p>
          </p:txBody>
        </p:sp>
      </p:grpSp>
      <p:sp>
        <p:nvSpPr>
          <p:cNvPr id="12" name="Espace réservé du numéro de diapositive 1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FCB44-5B4A-45A2-AD92-A271CDA933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33757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0" hasCustomPrompt="1"/>
          </p:nvPr>
        </p:nvSpPr>
        <p:spPr>
          <a:xfrm>
            <a:off x="288564" y="252000"/>
            <a:ext cx="8555399" cy="5635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cap="all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fr-FR" dirty="0" err="1"/>
              <a:t>Add</a:t>
            </a:r>
            <a:r>
              <a:rPr lang="fr-FR" dirty="0"/>
              <a:t> </a:t>
            </a:r>
            <a:r>
              <a:rPr lang="fr-FR" dirty="0" err="1"/>
              <a:t>Your</a:t>
            </a:r>
            <a:r>
              <a:rPr lang="fr-FR" dirty="0"/>
              <a:t> slide </a:t>
            </a:r>
            <a:r>
              <a:rPr lang="fr-FR" dirty="0" err="1"/>
              <a:t>title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4" name="Espace réservé du texte 10"/>
          <p:cNvSpPr>
            <a:spLocks noGrp="1"/>
          </p:cNvSpPr>
          <p:nvPr>
            <p:ph type="body" sz="quarter" idx="12" hasCustomPrompt="1"/>
          </p:nvPr>
        </p:nvSpPr>
        <p:spPr>
          <a:xfrm>
            <a:off x="288564" y="850250"/>
            <a:ext cx="8555399" cy="28687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500" b="1" cap="none" baseline="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fr-FR" dirty="0"/>
              <a:t>ADD YOUR SUBTITLE HERE</a:t>
            </a:r>
          </a:p>
        </p:txBody>
      </p:sp>
      <p:sp>
        <p:nvSpPr>
          <p:cNvPr id="5" name="Espace réservé du numéro de diapositive 1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FCB44-5B4A-45A2-AD92-A271CDA933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372520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numéro de diapositive 1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FCB44-5B4A-45A2-AD92-A271CDA933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058801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855532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0" hasCustomPrompt="1"/>
          </p:nvPr>
        </p:nvSpPr>
        <p:spPr>
          <a:xfrm>
            <a:off x="288566" y="294605"/>
            <a:ext cx="8555399" cy="56351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cap="all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fr-FR" dirty="0" err="1"/>
              <a:t>Add</a:t>
            </a:r>
            <a:r>
              <a:rPr lang="fr-FR" dirty="0"/>
              <a:t> </a:t>
            </a:r>
            <a:r>
              <a:rPr lang="fr-FR" dirty="0" err="1"/>
              <a:t>Your</a:t>
            </a:r>
            <a:r>
              <a:rPr lang="fr-FR" dirty="0"/>
              <a:t> slide </a:t>
            </a:r>
            <a:r>
              <a:rPr lang="fr-FR" dirty="0" err="1"/>
              <a:t>title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14" name="Espace réservé du contenu 13"/>
          <p:cNvSpPr>
            <a:spLocks noGrp="1"/>
          </p:cNvSpPr>
          <p:nvPr>
            <p:ph sz="quarter" idx="11" hasCustomPrompt="1"/>
          </p:nvPr>
        </p:nvSpPr>
        <p:spPr>
          <a:xfrm>
            <a:off x="288565" y="1152525"/>
            <a:ext cx="8555399" cy="5095875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 sz="2000">
                <a:solidFill>
                  <a:schemeClr val="accent6"/>
                </a:solidFill>
                <a:latin typeface="+mj-lt"/>
              </a:defRPr>
            </a:lvl1pPr>
            <a:lvl2pPr marL="685783" indent="-228594">
              <a:buClr>
                <a:schemeClr val="accent2"/>
              </a:buClr>
              <a:buFont typeface="Calibri Light" panose="020F0302020204030204" pitchFamily="34" charset="0"/>
              <a:buChar char="›"/>
              <a:defRPr sz="2000">
                <a:solidFill>
                  <a:schemeClr val="accent6"/>
                </a:solidFill>
                <a:latin typeface="+mj-lt"/>
              </a:defRPr>
            </a:lvl2pPr>
            <a:lvl3pPr marL="1142971" indent="-228594">
              <a:buClr>
                <a:schemeClr val="accent2"/>
              </a:buClr>
              <a:buFont typeface="Calibri Light" panose="020F0302020204030204" pitchFamily="34" charset="0"/>
              <a:buChar char="◦"/>
              <a:defRPr sz="2000">
                <a:solidFill>
                  <a:schemeClr val="accent6"/>
                </a:solidFill>
                <a:latin typeface="+mj-lt"/>
              </a:defRPr>
            </a:lvl3pPr>
            <a:lvl4pPr marL="1617622" indent="-179384">
              <a:buClr>
                <a:schemeClr val="accent2"/>
              </a:buClr>
              <a:buFont typeface="Calibri Light" panose="020F0302020204030204" pitchFamily="34" charset="0"/>
              <a:buChar char="⁻"/>
              <a:defRPr sz="2000">
                <a:solidFill>
                  <a:schemeClr val="accent6"/>
                </a:solidFill>
                <a:latin typeface="+mj-lt"/>
              </a:defRPr>
            </a:lvl4pPr>
            <a:lvl5pPr marL="2057349" indent="-228594">
              <a:buClr>
                <a:schemeClr val="accent2"/>
              </a:buClr>
              <a:buFont typeface="Calibri Light" panose="020F0302020204030204" pitchFamily="34" charset="0"/>
              <a:buChar char="⁞"/>
              <a:defRPr sz="2000">
                <a:solidFill>
                  <a:schemeClr val="accent6"/>
                </a:solidFill>
                <a:latin typeface="+mj-lt"/>
              </a:defRPr>
            </a:lvl5pPr>
          </a:lstStyle>
          <a:p>
            <a:pPr lvl="0"/>
            <a:r>
              <a:rPr lang="fr-FR" dirty="0" err="1"/>
              <a:t>Add</a:t>
            </a:r>
            <a:r>
              <a:rPr lang="fr-FR" dirty="0"/>
              <a:t> </a:t>
            </a:r>
            <a:r>
              <a:rPr lang="fr-FR" dirty="0" err="1"/>
              <a:t>your</a:t>
            </a:r>
            <a:r>
              <a:rPr lang="fr-FR" dirty="0"/>
              <a:t>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fr-FR" dirty="0"/>
          </a:p>
          <a:p>
            <a:pPr lvl="1"/>
            <a:r>
              <a:rPr lang="fr-FR" dirty="0" err="1"/>
              <a:t>Add</a:t>
            </a:r>
            <a:r>
              <a:rPr lang="fr-FR" dirty="0"/>
              <a:t> </a:t>
            </a:r>
            <a:r>
              <a:rPr lang="fr-FR" dirty="0" err="1"/>
              <a:t>your</a:t>
            </a:r>
            <a:r>
              <a:rPr lang="fr-FR" dirty="0"/>
              <a:t>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fr-FR" dirty="0"/>
          </a:p>
          <a:p>
            <a:pPr lvl="2"/>
            <a:r>
              <a:rPr lang="fr-FR" dirty="0" err="1"/>
              <a:t>Add</a:t>
            </a:r>
            <a:r>
              <a:rPr lang="fr-FR" dirty="0"/>
              <a:t> </a:t>
            </a:r>
            <a:r>
              <a:rPr lang="fr-FR" dirty="0" err="1"/>
              <a:t>your</a:t>
            </a:r>
            <a:r>
              <a:rPr lang="fr-FR" dirty="0"/>
              <a:t>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fr-FR" dirty="0"/>
          </a:p>
          <a:p>
            <a:pPr lvl="3"/>
            <a:r>
              <a:rPr lang="fr-FR" dirty="0" err="1"/>
              <a:t>Add</a:t>
            </a:r>
            <a:r>
              <a:rPr lang="fr-FR" dirty="0"/>
              <a:t> </a:t>
            </a:r>
            <a:r>
              <a:rPr lang="fr-FR" dirty="0" err="1"/>
              <a:t>your</a:t>
            </a:r>
            <a:r>
              <a:rPr lang="fr-FR" dirty="0"/>
              <a:t>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fr-FR" dirty="0"/>
          </a:p>
          <a:p>
            <a:pPr lvl="4"/>
            <a:r>
              <a:rPr lang="fr-FR" dirty="0" err="1"/>
              <a:t>Add</a:t>
            </a:r>
            <a:r>
              <a:rPr lang="fr-FR" dirty="0"/>
              <a:t> </a:t>
            </a:r>
            <a:r>
              <a:rPr lang="fr-FR" dirty="0" err="1"/>
              <a:t>your</a:t>
            </a:r>
            <a:r>
              <a:rPr lang="fr-FR" dirty="0"/>
              <a:t>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fr-FR" dirty="0"/>
          </a:p>
        </p:txBody>
      </p:sp>
      <p:sp>
        <p:nvSpPr>
          <p:cNvPr id="4" name="Espace réservé du numéro de diapositive 1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FCB44-5B4A-45A2-AD92-A271CDA933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20496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214282" y="368648"/>
            <a:ext cx="8678198" cy="845773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Insert </a:t>
            </a:r>
            <a:r>
              <a:rPr lang="fr-FR" dirty="0" err="1"/>
              <a:t>title</a:t>
            </a:r>
            <a:r>
              <a:rPr lang="fr-FR" dirty="0"/>
              <a:t> 1 </a:t>
            </a:r>
            <a:r>
              <a:rPr lang="fr-FR" dirty="0" err="1"/>
              <a:t>here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14282" y="1428736"/>
            <a:ext cx="8715436" cy="480857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numéro de diapositive 1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FCB44-5B4A-45A2-AD92-A271CDA933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95575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du texte 17"/>
          <p:cNvSpPr>
            <a:spLocks noGrp="1"/>
          </p:cNvSpPr>
          <p:nvPr>
            <p:ph type="body" sz="quarter" idx="10" hasCustomPrompt="1"/>
          </p:nvPr>
        </p:nvSpPr>
        <p:spPr>
          <a:xfrm>
            <a:off x="2781001" y="2381255"/>
            <a:ext cx="5212856" cy="238124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4400" cap="all" baseline="0">
                <a:solidFill>
                  <a:schemeClr val="accent6"/>
                </a:solidFill>
                <a:latin typeface="+mj-lt"/>
              </a:defRPr>
            </a:lvl1pPr>
            <a:lvl2pPr>
              <a:defRPr sz="3600" cap="all" baseline="0">
                <a:solidFill>
                  <a:schemeClr val="bg1"/>
                </a:solidFill>
                <a:latin typeface="+mj-lt"/>
              </a:defRPr>
            </a:lvl2pPr>
            <a:lvl3pPr>
              <a:defRPr sz="3600" cap="all" baseline="0">
                <a:solidFill>
                  <a:schemeClr val="bg1"/>
                </a:solidFill>
                <a:latin typeface="+mj-lt"/>
              </a:defRPr>
            </a:lvl3pPr>
            <a:lvl4pPr>
              <a:defRPr sz="3600" cap="all" baseline="0">
                <a:solidFill>
                  <a:schemeClr val="bg1"/>
                </a:solidFill>
                <a:latin typeface="+mj-lt"/>
              </a:defRPr>
            </a:lvl4pPr>
            <a:lvl5pPr>
              <a:defRPr sz="3600" cap="all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your</a:t>
            </a:r>
            <a:r>
              <a:rPr lang="fr-FR" dirty="0"/>
              <a:t> section </a:t>
            </a:r>
            <a:r>
              <a:rPr lang="fr-FR" dirty="0" err="1"/>
              <a:t>title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3" name="Espace réservé du numéro de diapositive 1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FCB44-5B4A-45A2-AD92-A271CDA933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091584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10"/>
          <p:cNvSpPr>
            <a:spLocks noGrp="1"/>
          </p:cNvSpPr>
          <p:nvPr>
            <p:ph type="body" sz="quarter" idx="10" hasCustomPrompt="1"/>
          </p:nvPr>
        </p:nvSpPr>
        <p:spPr>
          <a:xfrm>
            <a:off x="288564" y="294605"/>
            <a:ext cx="8555399" cy="56351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700" cap="all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Add Your slide title here</a:t>
            </a:r>
          </a:p>
        </p:txBody>
      </p:sp>
      <p:sp>
        <p:nvSpPr>
          <p:cNvPr id="11" name="Espace réservé du texte 2"/>
          <p:cNvSpPr>
            <a:spLocks noGrp="1"/>
          </p:cNvSpPr>
          <p:nvPr>
            <p:ph type="body" sz="quarter" idx="13" hasCustomPrompt="1"/>
          </p:nvPr>
        </p:nvSpPr>
        <p:spPr>
          <a:xfrm>
            <a:off x="288564" y="1141475"/>
            <a:ext cx="8555399" cy="5184000"/>
          </a:xfrm>
          <a:prstGeom prst="rect">
            <a:avLst/>
          </a:prstGeom>
        </p:spPr>
        <p:txBody>
          <a:bodyPr/>
          <a:lstStyle>
            <a:lvl1pPr marL="132157" indent="-132157">
              <a:buClr>
                <a:schemeClr val="accent2"/>
              </a:buClr>
              <a:defRPr sz="1500">
                <a:solidFill>
                  <a:schemeClr val="accent6"/>
                </a:solidFill>
                <a:latin typeface="+mj-lt"/>
              </a:defRPr>
            </a:lvl1pPr>
            <a:lvl2pPr marL="470285" indent="-133347">
              <a:buClr>
                <a:schemeClr val="accent2"/>
              </a:buClr>
              <a:buFont typeface="Calibri Light" panose="020F0302020204030204" pitchFamily="34" charset="0"/>
              <a:buChar char="›"/>
              <a:tabLst/>
              <a:defRPr sz="1500">
                <a:solidFill>
                  <a:schemeClr val="accent6"/>
                </a:solidFill>
                <a:latin typeface="+mj-lt"/>
              </a:defRPr>
            </a:lvl2pPr>
            <a:lvl3pPr marL="807224" indent="-121441">
              <a:buClr>
                <a:schemeClr val="accent2"/>
              </a:buClr>
              <a:buFont typeface="Calibri Light" panose="020F0302020204030204" pitchFamily="34" charset="0"/>
              <a:buChar char="◦"/>
              <a:defRPr sz="1500">
                <a:solidFill>
                  <a:schemeClr val="accent6"/>
                </a:solidFill>
                <a:latin typeface="+mj-lt"/>
              </a:defRPr>
            </a:lvl3pPr>
            <a:lvl4pPr marL="1145352" indent="-116678">
              <a:buClr>
                <a:schemeClr val="accent2"/>
              </a:buClr>
              <a:buFont typeface="Calibri Light" panose="020F0302020204030204" pitchFamily="34" charset="0"/>
              <a:buChar char="⁻"/>
              <a:defRPr sz="1500">
                <a:solidFill>
                  <a:schemeClr val="accent6"/>
                </a:solidFill>
                <a:latin typeface="+mj-lt"/>
              </a:defRPr>
            </a:lvl4pPr>
            <a:lvl5pPr marL="1482292" indent="-138110">
              <a:buClr>
                <a:schemeClr val="accent2"/>
              </a:buClr>
              <a:buFont typeface="Calibri Light" panose="020F0302020204030204" pitchFamily="34" charset="0"/>
              <a:buChar char="⁞"/>
              <a:defRPr sz="1500">
                <a:solidFill>
                  <a:schemeClr val="accent6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Add your text here</a:t>
            </a:r>
          </a:p>
          <a:p>
            <a:pPr lvl="1"/>
            <a:r>
              <a:rPr lang="en-US" noProof="0" dirty="0"/>
              <a:t>Add your text here</a:t>
            </a:r>
          </a:p>
          <a:p>
            <a:pPr lvl="2"/>
            <a:r>
              <a:rPr lang="en-US" noProof="0" dirty="0"/>
              <a:t>Add your text here</a:t>
            </a:r>
          </a:p>
          <a:p>
            <a:pPr lvl="3"/>
            <a:r>
              <a:rPr lang="en-US" noProof="0" dirty="0"/>
              <a:t>Add your text here</a:t>
            </a:r>
          </a:p>
          <a:p>
            <a:pPr lvl="4"/>
            <a:r>
              <a:rPr lang="en-US" noProof="0" dirty="0"/>
              <a:t>Add your text here</a:t>
            </a:r>
          </a:p>
        </p:txBody>
      </p:sp>
      <p:grpSp>
        <p:nvGrpSpPr>
          <p:cNvPr id="13" name="Groupe 12"/>
          <p:cNvGrpSpPr/>
          <p:nvPr userDrawn="1"/>
        </p:nvGrpSpPr>
        <p:grpSpPr>
          <a:xfrm>
            <a:off x="-1" y="0"/>
            <a:ext cx="9144000" cy="54000"/>
            <a:chOff x="2429997" y="4682436"/>
            <a:chExt cx="7557824" cy="83555"/>
          </a:xfrm>
        </p:grpSpPr>
        <p:sp>
          <p:nvSpPr>
            <p:cNvPr id="14" name="Rectangle 13"/>
            <p:cNvSpPr/>
            <p:nvPr/>
          </p:nvSpPr>
          <p:spPr>
            <a:xfrm>
              <a:off x="2429997" y="4682455"/>
              <a:ext cx="798516" cy="83536"/>
            </a:xfrm>
            <a:prstGeom prst="rect">
              <a:avLst/>
            </a:prstGeom>
            <a:solidFill>
              <a:srgbClr val="FB536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 dirty="0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227078" y="4682455"/>
              <a:ext cx="798516" cy="83536"/>
            </a:xfrm>
            <a:prstGeom prst="rect">
              <a:avLst/>
            </a:prstGeom>
            <a:solidFill>
              <a:srgbClr val="D823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 dirty="0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024160" y="4682455"/>
              <a:ext cx="798516" cy="83536"/>
            </a:xfrm>
            <a:prstGeom prst="rect">
              <a:avLst/>
            </a:prstGeom>
            <a:solidFill>
              <a:srgbClr val="30CDD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 dirty="0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821242" y="4682455"/>
              <a:ext cx="798516" cy="83536"/>
            </a:xfrm>
            <a:prstGeom prst="rect">
              <a:avLst/>
            </a:prstGeom>
            <a:solidFill>
              <a:srgbClr val="1DB3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 dirty="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5618324" y="4682455"/>
              <a:ext cx="798516" cy="83536"/>
            </a:xfrm>
            <a:prstGeom prst="rect">
              <a:avLst/>
            </a:prstGeom>
            <a:solidFill>
              <a:srgbClr val="F871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 dirty="0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6415405" y="4682436"/>
              <a:ext cx="3572416" cy="83553"/>
            </a:xfrm>
            <a:prstGeom prst="rect">
              <a:avLst/>
            </a:prstGeom>
            <a:solidFill>
              <a:srgbClr val="F2A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 dirty="0"/>
            </a:p>
          </p:txBody>
        </p:sp>
      </p:grpSp>
      <p:sp>
        <p:nvSpPr>
          <p:cNvPr id="12" name="Espace réservé du numéro de diapositive 1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FCB44-5B4A-45A2-AD92-A271CDA933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58833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0" hasCustomPrompt="1"/>
          </p:nvPr>
        </p:nvSpPr>
        <p:spPr>
          <a:xfrm>
            <a:off x="288566" y="294605"/>
            <a:ext cx="8555399" cy="56351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cap="all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fr-FR" dirty="0" err="1"/>
              <a:t>Add</a:t>
            </a:r>
            <a:r>
              <a:rPr lang="fr-FR" dirty="0"/>
              <a:t> </a:t>
            </a:r>
            <a:r>
              <a:rPr lang="fr-FR" dirty="0" err="1"/>
              <a:t>Your</a:t>
            </a:r>
            <a:r>
              <a:rPr lang="fr-FR" dirty="0"/>
              <a:t> slide </a:t>
            </a:r>
            <a:r>
              <a:rPr lang="fr-FR" dirty="0" err="1"/>
              <a:t>title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14" name="Espace réservé du contenu 13"/>
          <p:cNvSpPr>
            <a:spLocks noGrp="1"/>
          </p:cNvSpPr>
          <p:nvPr>
            <p:ph sz="quarter" idx="11" hasCustomPrompt="1"/>
          </p:nvPr>
        </p:nvSpPr>
        <p:spPr>
          <a:xfrm>
            <a:off x="288565" y="1152525"/>
            <a:ext cx="8555399" cy="5095875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 sz="2000">
                <a:solidFill>
                  <a:schemeClr val="accent6"/>
                </a:solidFill>
                <a:latin typeface="+mj-lt"/>
              </a:defRPr>
            </a:lvl1pPr>
            <a:lvl2pPr marL="685783" indent="-228594">
              <a:buClr>
                <a:schemeClr val="accent2"/>
              </a:buClr>
              <a:buFont typeface="Calibri Light" panose="020F0302020204030204" pitchFamily="34" charset="0"/>
              <a:buChar char="›"/>
              <a:defRPr sz="2000">
                <a:solidFill>
                  <a:schemeClr val="accent6"/>
                </a:solidFill>
                <a:latin typeface="+mj-lt"/>
              </a:defRPr>
            </a:lvl2pPr>
            <a:lvl3pPr marL="1142971" indent="-228594">
              <a:buClr>
                <a:schemeClr val="accent2"/>
              </a:buClr>
              <a:buFont typeface="Calibri Light" panose="020F0302020204030204" pitchFamily="34" charset="0"/>
              <a:buChar char="◦"/>
              <a:defRPr sz="2000">
                <a:solidFill>
                  <a:schemeClr val="accent6"/>
                </a:solidFill>
                <a:latin typeface="+mj-lt"/>
              </a:defRPr>
            </a:lvl3pPr>
            <a:lvl4pPr marL="1617622" indent="-179384">
              <a:buClr>
                <a:schemeClr val="accent2"/>
              </a:buClr>
              <a:buFont typeface="Calibri Light" panose="020F0302020204030204" pitchFamily="34" charset="0"/>
              <a:buChar char="⁻"/>
              <a:defRPr sz="2000">
                <a:solidFill>
                  <a:schemeClr val="accent6"/>
                </a:solidFill>
                <a:latin typeface="+mj-lt"/>
              </a:defRPr>
            </a:lvl4pPr>
            <a:lvl5pPr marL="2057349" indent="-228594">
              <a:buClr>
                <a:schemeClr val="accent2"/>
              </a:buClr>
              <a:buFont typeface="Calibri Light" panose="020F0302020204030204" pitchFamily="34" charset="0"/>
              <a:buChar char="⁞"/>
              <a:defRPr sz="2000">
                <a:solidFill>
                  <a:schemeClr val="accent6"/>
                </a:solidFill>
                <a:latin typeface="+mj-lt"/>
              </a:defRPr>
            </a:lvl5pPr>
          </a:lstStyle>
          <a:p>
            <a:pPr lvl="0"/>
            <a:r>
              <a:rPr lang="fr-FR" dirty="0" err="1"/>
              <a:t>Add</a:t>
            </a:r>
            <a:r>
              <a:rPr lang="fr-FR" dirty="0"/>
              <a:t> </a:t>
            </a:r>
            <a:r>
              <a:rPr lang="fr-FR" dirty="0" err="1"/>
              <a:t>your</a:t>
            </a:r>
            <a:r>
              <a:rPr lang="fr-FR" dirty="0"/>
              <a:t>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fr-FR" dirty="0"/>
          </a:p>
          <a:p>
            <a:pPr lvl="1"/>
            <a:r>
              <a:rPr lang="fr-FR" dirty="0" err="1"/>
              <a:t>Add</a:t>
            </a:r>
            <a:r>
              <a:rPr lang="fr-FR" dirty="0"/>
              <a:t> </a:t>
            </a:r>
            <a:r>
              <a:rPr lang="fr-FR" dirty="0" err="1"/>
              <a:t>your</a:t>
            </a:r>
            <a:r>
              <a:rPr lang="fr-FR" dirty="0"/>
              <a:t>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fr-FR" dirty="0"/>
          </a:p>
          <a:p>
            <a:pPr lvl="2"/>
            <a:r>
              <a:rPr lang="fr-FR" dirty="0" err="1"/>
              <a:t>Add</a:t>
            </a:r>
            <a:r>
              <a:rPr lang="fr-FR" dirty="0"/>
              <a:t> </a:t>
            </a:r>
            <a:r>
              <a:rPr lang="fr-FR" dirty="0" err="1"/>
              <a:t>your</a:t>
            </a:r>
            <a:r>
              <a:rPr lang="fr-FR" dirty="0"/>
              <a:t>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fr-FR" dirty="0"/>
          </a:p>
          <a:p>
            <a:pPr lvl="3"/>
            <a:r>
              <a:rPr lang="fr-FR" dirty="0" err="1"/>
              <a:t>Add</a:t>
            </a:r>
            <a:r>
              <a:rPr lang="fr-FR" dirty="0"/>
              <a:t> </a:t>
            </a:r>
            <a:r>
              <a:rPr lang="fr-FR" dirty="0" err="1"/>
              <a:t>your</a:t>
            </a:r>
            <a:r>
              <a:rPr lang="fr-FR" dirty="0"/>
              <a:t>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fr-FR" dirty="0"/>
          </a:p>
          <a:p>
            <a:pPr lvl="4"/>
            <a:r>
              <a:rPr lang="fr-FR" dirty="0" err="1"/>
              <a:t>Add</a:t>
            </a:r>
            <a:r>
              <a:rPr lang="fr-FR" dirty="0"/>
              <a:t> </a:t>
            </a:r>
            <a:r>
              <a:rPr lang="fr-FR" dirty="0" err="1"/>
              <a:t>your</a:t>
            </a:r>
            <a:r>
              <a:rPr lang="fr-FR" dirty="0"/>
              <a:t>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fr-FR" dirty="0"/>
          </a:p>
        </p:txBody>
      </p:sp>
      <p:sp>
        <p:nvSpPr>
          <p:cNvPr id="4" name="Espace réservé du numéro de diapositive 1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FCB44-5B4A-45A2-AD92-A271CDA933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231084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214282" y="368648"/>
            <a:ext cx="8678198" cy="845773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Insert </a:t>
            </a:r>
            <a:r>
              <a:rPr lang="fr-FR" dirty="0" err="1"/>
              <a:t>title</a:t>
            </a:r>
            <a:r>
              <a:rPr lang="fr-FR" dirty="0"/>
              <a:t> 1 </a:t>
            </a:r>
            <a:r>
              <a:rPr lang="fr-FR" dirty="0" err="1"/>
              <a:t>here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14282" y="1428736"/>
            <a:ext cx="8715436" cy="480857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numéro de diapositive 1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FCB44-5B4A-45A2-AD92-A271CDA933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469330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du texte 17"/>
          <p:cNvSpPr>
            <a:spLocks noGrp="1"/>
          </p:cNvSpPr>
          <p:nvPr>
            <p:ph type="body" sz="quarter" idx="10" hasCustomPrompt="1"/>
          </p:nvPr>
        </p:nvSpPr>
        <p:spPr>
          <a:xfrm>
            <a:off x="2781001" y="2381255"/>
            <a:ext cx="5212856" cy="238124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4400" cap="all" baseline="0">
                <a:solidFill>
                  <a:schemeClr val="accent6"/>
                </a:solidFill>
                <a:latin typeface="+mj-lt"/>
              </a:defRPr>
            </a:lvl1pPr>
            <a:lvl2pPr>
              <a:defRPr sz="3600" cap="all" baseline="0">
                <a:solidFill>
                  <a:schemeClr val="bg1"/>
                </a:solidFill>
                <a:latin typeface="+mj-lt"/>
              </a:defRPr>
            </a:lvl2pPr>
            <a:lvl3pPr>
              <a:defRPr sz="3600" cap="all" baseline="0">
                <a:solidFill>
                  <a:schemeClr val="bg1"/>
                </a:solidFill>
                <a:latin typeface="+mj-lt"/>
              </a:defRPr>
            </a:lvl3pPr>
            <a:lvl4pPr>
              <a:defRPr sz="3600" cap="all" baseline="0">
                <a:solidFill>
                  <a:schemeClr val="bg1"/>
                </a:solidFill>
                <a:latin typeface="+mj-lt"/>
              </a:defRPr>
            </a:lvl4pPr>
            <a:lvl5pPr>
              <a:defRPr sz="3600" cap="all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your</a:t>
            </a:r>
            <a:r>
              <a:rPr lang="fr-FR" dirty="0"/>
              <a:t> section </a:t>
            </a:r>
            <a:r>
              <a:rPr lang="fr-FR" dirty="0" err="1"/>
              <a:t>title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3" name="Espace réservé du numéro de diapositive 1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FCB44-5B4A-45A2-AD92-A271CDA933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677695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0" hasCustomPrompt="1"/>
          </p:nvPr>
        </p:nvSpPr>
        <p:spPr>
          <a:xfrm>
            <a:off x="288564" y="252000"/>
            <a:ext cx="8555399" cy="56351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cap="all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fr-FR" dirty="0" err="1"/>
              <a:t>Add</a:t>
            </a:r>
            <a:r>
              <a:rPr lang="fr-FR" dirty="0"/>
              <a:t> </a:t>
            </a:r>
            <a:r>
              <a:rPr lang="fr-FR" dirty="0" err="1"/>
              <a:t>Your</a:t>
            </a:r>
            <a:r>
              <a:rPr lang="fr-FR" dirty="0"/>
              <a:t> slide </a:t>
            </a:r>
            <a:r>
              <a:rPr lang="fr-FR" dirty="0" err="1"/>
              <a:t>title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14" name="Espace réservé du contenu 13"/>
          <p:cNvSpPr>
            <a:spLocks noGrp="1"/>
          </p:cNvSpPr>
          <p:nvPr>
            <p:ph sz="quarter" idx="11" hasCustomPrompt="1"/>
          </p:nvPr>
        </p:nvSpPr>
        <p:spPr>
          <a:xfrm>
            <a:off x="288563" y="1152525"/>
            <a:ext cx="8555399" cy="5095875"/>
          </a:xfrm>
          <a:prstGeom prst="rect">
            <a:avLst/>
          </a:prstGeom>
        </p:spPr>
        <p:txBody>
          <a:bodyPr/>
          <a:lstStyle>
            <a:lvl1pPr marL="171450" indent="-171450">
              <a:spcAft>
                <a:spcPts val="900"/>
              </a:spcAft>
              <a:buClr>
                <a:schemeClr val="accent2"/>
              </a:buClr>
              <a:buFont typeface="Calibri" panose="020F0502020204030204" pitchFamily="34" charset="0"/>
              <a:buChar char="•"/>
              <a:defRPr sz="1350">
                <a:solidFill>
                  <a:schemeClr val="accent6"/>
                </a:solidFill>
                <a:latin typeface="+mj-lt"/>
              </a:defRPr>
            </a:lvl1pPr>
            <a:lvl2pPr marL="514350" indent="-171450">
              <a:spcAft>
                <a:spcPts val="900"/>
              </a:spcAft>
              <a:buClr>
                <a:schemeClr val="accent2"/>
              </a:buClr>
              <a:buFont typeface="Calibri Light" panose="020F0302020204030204" pitchFamily="34" charset="0"/>
              <a:buChar char="›"/>
              <a:defRPr sz="1350">
                <a:solidFill>
                  <a:schemeClr val="accent6"/>
                </a:solidFill>
                <a:latin typeface="+mj-lt"/>
              </a:defRPr>
            </a:lvl2pPr>
            <a:lvl3pPr marL="857250" indent="-171450">
              <a:spcAft>
                <a:spcPts val="900"/>
              </a:spcAft>
              <a:buClr>
                <a:schemeClr val="accent2"/>
              </a:buClr>
              <a:buFont typeface="Calibri Light" panose="020F0302020204030204" pitchFamily="34" charset="0"/>
              <a:buChar char="◦"/>
              <a:defRPr sz="1350">
                <a:solidFill>
                  <a:schemeClr val="accent6"/>
                </a:solidFill>
                <a:latin typeface="+mj-lt"/>
              </a:defRPr>
            </a:lvl3pPr>
            <a:lvl4pPr marL="1213247" indent="-134541">
              <a:spcAft>
                <a:spcPts val="900"/>
              </a:spcAft>
              <a:buClr>
                <a:schemeClr val="accent2"/>
              </a:buClr>
              <a:buFont typeface="Calibri Light" panose="020F0302020204030204" pitchFamily="34" charset="0"/>
              <a:buChar char="⁻"/>
              <a:defRPr sz="1350">
                <a:solidFill>
                  <a:schemeClr val="accent6"/>
                </a:solidFill>
                <a:latin typeface="+mj-lt"/>
              </a:defRPr>
            </a:lvl4pPr>
            <a:lvl5pPr marL="1543050" indent="-171450">
              <a:spcAft>
                <a:spcPts val="900"/>
              </a:spcAft>
              <a:buClr>
                <a:schemeClr val="accent2"/>
              </a:buClr>
              <a:buFont typeface="Calibri Light" panose="020F0302020204030204" pitchFamily="34" charset="0"/>
              <a:buChar char="⁞"/>
              <a:defRPr sz="1350">
                <a:solidFill>
                  <a:schemeClr val="accent6"/>
                </a:solidFill>
                <a:latin typeface="+mj-lt"/>
              </a:defRPr>
            </a:lvl5pPr>
          </a:lstStyle>
          <a:p>
            <a:pPr lvl="0"/>
            <a:r>
              <a:rPr lang="fr-FR" dirty="0" err="1"/>
              <a:t>Add</a:t>
            </a:r>
            <a:r>
              <a:rPr lang="fr-FR" dirty="0"/>
              <a:t> </a:t>
            </a:r>
            <a:r>
              <a:rPr lang="fr-FR" dirty="0" err="1"/>
              <a:t>your</a:t>
            </a:r>
            <a:r>
              <a:rPr lang="fr-FR" dirty="0"/>
              <a:t>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fr-FR" dirty="0"/>
          </a:p>
          <a:p>
            <a:pPr lvl="1"/>
            <a:r>
              <a:rPr lang="fr-FR" dirty="0" err="1"/>
              <a:t>Add</a:t>
            </a:r>
            <a:r>
              <a:rPr lang="fr-FR" dirty="0"/>
              <a:t> </a:t>
            </a:r>
            <a:r>
              <a:rPr lang="fr-FR" dirty="0" err="1"/>
              <a:t>your</a:t>
            </a:r>
            <a:r>
              <a:rPr lang="fr-FR" dirty="0"/>
              <a:t>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fr-FR" dirty="0"/>
          </a:p>
          <a:p>
            <a:pPr lvl="2"/>
            <a:r>
              <a:rPr lang="fr-FR" dirty="0" err="1"/>
              <a:t>Add</a:t>
            </a:r>
            <a:r>
              <a:rPr lang="fr-FR" dirty="0"/>
              <a:t> </a:t>
            </a:r>
            <a:r>
              <a:rPr lang="fr-FR" dirty="0" err="1"/>
              <a:t>your</a:t>
            </a:r>
            <a:r>
              <a:rPr lang="fr-FR" dirty="0"/>
              <a:t>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fr-FR" dirty="0"/>
          </a:p>
          <a:p>
            <a:pPr lvl="3"/>
            <a:r>
              <a:rPr lang="fr-FR" dirty="0" err="1"/>
              <a:t>Add</a:t>
            </a:r>
            <a:r>
              <a:rPr lang="fr-FR" dirty="0"/>
              <a:t> </a:t>
            </a:r>
            <a:r>
              <a:rPr lang="fr-FR" dirty="0" err="1"/>
              <a:t>your</a:t>
            </a:r>
            <a:r>
              <a:rPr lang="fr-FR" dirty="0"/>
              <a:t>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fr-FR" dirty="0"/>
          </a:p>
          <a:p>
            <a:pPr lvl="4"/>
            <a:r>
              <a:rPr lang="fr-FR" dirty="0" err="1"/>
              <a:t>Add</a:t>
            </a:r>
            <a:r>
              <a:rPr lang="fr-FR" dirty="0"/>
              <a:t> </a:t>
            </a:r>
            <a:r>
              <a:rPr lang="fr-FR" dirty="0" err="1"/>
              <a:t>your</a:t>
            </a:r>
            <a:r>
              <a:rPr lang="fr-FR" dirty="0"/>
              <a:t>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fr-FR" dirty="0"/>
          </a:p>
        </p:txBody>
      </p:sp>
      <p:sp>
        <p:nvSpPr>
          <p:cNvPr id="4" name="Espace réservé du numéro de diapositive 1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FCB44-5B4A-45A2-AD92-A271CDA933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502182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0" hasCustomPrompt="1"/>
          </p:nvPr>
        </p:nvSpPr>
        <p:spPr>
          <a:xfrm>
            <a:off x="288564" y="252000"/>
            <a:ext cx="8555399" cy="56351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cap="all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fr-FR" dirty="0" err="1"/>
              <a:t>Add</a:t>
            </a:r>
            <a:r>
              <a:rPr lang="fr-FR" dirty="0"/>
              <a:t> </a:t>
            </a:r>
            <a:r>
              <a:rPr lang="fr-FR" dirty="0" err="1"/>
              <a:t>Your</a:t>
            </a:r>
            <a:r>
              <a:rPr lang="fr-FR" dirty="0"/>
              <a:t> slide </a:t>
            </a:r>
            <a:r>
              <a:rPr lang="fr-FR" dirty="0" err="1"/>
              <a:t>title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14" name="Espace réservé du contenu 13"/>
          <p:cNvSpPr>
            <a:spLocks noGrp="1"/>
          </p:cNvSpPr>
          <p:nvPr>
            <p:ph sz="quarter" idx="11" hasCustomPrompt="1"/>
          </p:nvPr>
        </p:nvSpPr>
        <p:spPr>
          <a:xfrm>
            <a:off x="288563" y="1487277"/>
            <a:ext cx="8555399" cy="4761124"/>
          </a:xfrm>
          <a:prstGeom prst="rect">
            <a:avLst/>
          </a:prstGeom>
        </p:spPr>
        <p:txBody>
          <a:bodyPr/>
          <a:lstStyle>
            <a:lvl1pPr marL="171450" indent="-171450">
              <a:spcAft>
                <a:spcPts val="900"/>
              </a:spcAft>
              <a:buClr>
                <a:schemeClr val="accent2"/>
              </a:buClr>
              <a:buFont typeface="Calibri" panose="020F0502020204030204" pitchFamily="34" charset="0"/>
              <a:buChar char="•"/>
              <a:defRPr sz="1350">
                <a:solidFill>
                  <a:schemeClr val="accent6"/>
                </a:solidFill>
                <a:latin typeface="+mj-lt"/>
              </a:defRPr>
            </a:lvl1pPr>
            <a:lvl2pPr marL="514350" indent="-171450">
              <a:spcAft>
                <a:spcPts val="900"/>
              </a:spcAft>
              <a:buClr>
                <a:schemeClr val="accent2"/>
              </a:buClr>
              <a:buFont typeface="Calibri Light" panose="020F0302020204030204" pitchFamily="34" charset="0"/>
              <a:buChar char="›"/>
              <a:defRPr sz="1350">
                <a:solidFill>
                  <a:schemeClr val="accent6"/>
                </a:solidFill>
                <a:latin typeface="+mj-lt"/>
              </a:defRPr>
            </a:lvl2pPr>
            <a:lvl3pPr marL="857250" indent="-171450">
              <a:spcAft>
                <a:spcPts val="900"/>
              </a:spcAft>
              <a:buClr>
                <a:schemeClr val="accent2"/>
              </a:buClr>
              <a:buFont typeface="Calibri Light" panose="020F0302020204030204" pitchFamily="34" charset="0"/>
              <a:buChar char="◦"/>
              <a:defRPr sz="1350">
                <a:solidFill>
                  <a:schemeClr val="accent6"/>
                </a:solidFill>
                <a:latin typeface="+mj-lt"/>
              </a:defRPr>
            </a:lvl3pPr>
            <a:lvl4pPr marL="1213247" indent="-134541">
              <a:spcAft>
                <a:spcPts val="900"/>
              </a:spcAft>
              <a:buClr>
                <a:schemeClr val="accent2"/>
              </a:buClr>
              <a:buFont typeface="Calibri Light" panose="020F0302020204030204" pitchFamily="34" charset="0"/>
              <a:buChar char="⁻"/>
              <a:defRPr sz="1350">
                <a:solidFill>
                  <a:schemeClr val="accent6"/>
                </a:solidFill>
                <a:latin typeface="+mj-lt"/>
              </a:defRPr>
            </a:lvl4pPr>
            <a:lvl5pPr marL="1543050" indent="-171450">
              <a:spcAft>
                <a:spcPts val="900"/>
              </a:spcAft>
              <a:buClr>
                <a:schemeClr val="accent2"/>
              </a:buClr>
              <a:buFont typeface="Calibri Light" panose="020F0302020204030204" pitchFamily="34" charset="0"/>
              <a:buChar char="⁞"/>
              <a:defRPr sz="1350">
                <a:solidFill>
                  <a:schemeClr val="accent6"/>
                </a:solidFill>
                <a:latin typeface="+mj-lt"/>
              </a:defRPr>
            </a:lvl5pPr>
          </a:lstStyle>
          <a:p>
            <a:pPr lvl="0"/>
            <a:r>
              <a:rPr lang="fr-FR" dirty="0" err="1"/>
              <a:t>Add</a:t>
            </a:r>
            <a:r>
              <a:rPr lang="fr-FR" dirty="0"/>
              <a:t> </a:t>
            </a:r>
            <a:r>
              <a:rPr lang="fr-FR" dirty="0" err="1"/>
              <a:t>your</a:t>
            </a:r>
            <a:r>
              <a:rPr lang="fr-FR" dirty="0"/>
              <a:t>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fr-FR" dirty="0"/>
          </a:p>
          <a:p>
            <a:pPr lvl="1"/>
            <a:r>
              <a:rPr lang="fr-FR" dirty="0" err="1"/>
              <a:t>Add</a:t>
            </a:r>
            <a:r>
              <a:rPr lang="fr-FR" dirty="0"/>
              <a:t> </a:t>
            </a:r>
            <a:r>
              <a:rPr lang="fr-FR" dirty="0" err="1"/>
              <a:t>your</a:t>
            </a:r>
            <a:r>
              <a:rPr lang="fr-FR" dirty="0"/>
              <a:t>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fr-FR" dirty="0"/>
          </a:p>
          <a:p>
            <a:pPr lvl="2"/>
            <a:r>
              <a:rPr lang="fr-FR" dirty="0" err="1"/>
              <a:t>Add</a:t>
            </a:r>
            <a:r>
              <a:rPr lang="fr-FR" dirty="0"/>
              <a:t> </a:t>
            </a:r>
            <a:r>
              <a:rPr lang="fr-FR" dirty="0" err="1"/>
              <a:t>your</a:t>
            </a:r>
            <a:r>
              <a:rPr lang="fr-FR" dirty="0"/>
              <a:t>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fr-FR" dirty="0"/>
          </a:p>
          <a:p>
            <a:pPr lvl="3"/>
            <a:r>
              <a:rPr lang="fr-FR" dirty="0" err="1"/>
              <a:t>Add</a:t>
            </a:r>
            <a:r>
              <a:rPr lang="fr-FR" dirty="0"/>
              <a:t> </a:t>
            </a:r>
            <a:r>
              <a:rPr lang="fr-FR" dirty="0" err="1"/>
              <a:t>your</a:t>
            </a:r>
            <a:r>
              <a:rPr lang="fr-FR" dirty="0"/>
              <a:t>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fr-FR" dirty="0"/>
          </a:p>
          <a:p>
            <a:pPr lvl="4"/>
            <a:r>
              <a:rPr lang="fr-FR" dirty="0" err="1"/>
              <a:t>Add</a:t>
            </a:r>
            <a:r>
              <a:rPr lang="fr-FR" dirty="0"/>
              <a:t> </a:t>
            </a:r>
            <a:r>
              <a:rPr lang="fr-FR" dirty="0" err="1"/>
              <a:t>your</a:t>
            </a:r>
            <a:r>
              <a:rPr lang="fr-FR" dirty="0"/>
              <a:t>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fr-FR" dirty="0"/>
          </a:p>
        </p:txBody>
      </p:sp>
      <p:sp>
        <p:nvSpPr>
          <p:cNvPr id="4" name="Espace réservé du texte 10"/>
          <p:cNvSpPr>
            <a:spLocks noGrp="1"/>
          </p:cNvSpPr>
          <p:nvPr>
            <p:ph type="body" sz="quarter" idx="12" hasCustomPrompt="1"/>
          </p:nvPr>
        </p:nvSpPr>
        <p:spPr>
          <a:xfrm>
            <a:off x="288564" y="845102"/>
            <a:ext cx="8555399" cy="2868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 cap="all" baseline="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fr-FR" dirty="0"/>
              <a:t>ADD YOUR SUBTITLE HERE</a:t>
            </a:r>
            <a:endParaRPr lang="en-US" dirty="0"/>
          </a:p>
        </p:txBody>
      </p:sp>
      <p:sp>
        <p:nvSpPr>
          <p:cNvPr id="5" name="Espace réservé du numéro de diapositive 1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FCB44-5B4A-45A2-AD92-A271CDA933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003501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0" hasCustomPrompt="1"/>
          </p:nvPr>
        </p:nvSpPr>
        <p:spPr>
          <a:xfrm>
            <a:off x="288564" y="252000"/>
            <a:ext cx="8555399" cy="5635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cap="all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fr-FR" dirty="0" err="1"/>
              <a:t>Add</a:t>
            </a:r>
            <a:r>
              <a:rPr lang="fr-FR" dirty="0"/>
              <a:t> </a:t>
            </a:r>
            <a:r>
              <a:rPr lang="fr-FR" dirty="0" err="1"/>
              <a:t>Your</a:t>
            </a:r>
            <a:r>
              <a:rPr lang="fr-FR" dirty="0"/>
              <a:t> slide </a:t>
            </a:r>
            <a:r>
              <a:rPr lang="fr-FR" dirty="0" err="1"/>
              <a:t>title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4" name="Espace réservé du texte 10"/>
          <p:cNvSpPr>
            <a:spLocks noGrp="1"/>
          </p:cNvSpPr>
          <p:nvPr>
            <p:ph type="body" sz="quarter" idx="12" hasCustomPrompt="1"/>
          </p:nvPr>
        </p:nvSpPr>
        <p:spPr>
          <a:xfrm>
            <a:off x="288564" y="850250"/>
            <a:ext cx="8555399" cy="28687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500" b="1" cap="all" baseline="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fr-FR" dirty="0"/>
              <a:t>ADD YOUR SUBTITLE HERE</a:t>
            </a:r>
          </a:p>
        </p:txBody>
      </p:sp>
      <p:sp>
        <p:nvSpPr>
          <p:cNvPr id="6" name="Espace réservé du numéro de diapositive 1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FCB44-5B4A-45A2-AD92-A271CDA933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233138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10"/>
          <p:cNvSpPr>
            <a:spLocks noGrp="1"/>
          </p:cNvSpPr>
          <p:nvPr>
            <p:ph type="body" sz="quarter" idx="10" hasCustomPrompt="1"/>
          </p:nvPr>
        </p:nvSpPr>
        <p:spPr>
          <a:xfrm>
            <a:off x="288564" y="1100298"/>
            <a:ext cx="8555399" cy="5635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cap="all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fr-FR" dirty="0" err="1"/>
              <a:t>Add</a:t>
            </a:r>
            <a:r>
              <a:rPr lang="fr-FR" dirty="0"/>
              <a:t> </a:t>
            </a:r>
            <a:r>
              <a:rPr lang="fr-FR" dirty="0" err="1"/>
              <a:t>Your</a:t>
            </a:r>
            <a:r>
              <a:rPr lang="fr-FR" dirty="0"/>
              <a:t> slide </a:t>
            </a:r>
            <a:r>
              <a:rPr lang="fr-FR" dirty="0" err="1"/>
              <a:t>title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4" name="Espace réservé du texte 10"/>
          <p:cNvSpPr>
            <a:spLocks noGrp="1"/>
          </p:cNvSpPr>
          <p:nvPr>
            <p:ph type="body" sz="quarter" idx="12" hasCustomPrompt="1"/>
          </p:nvPr>
        </p:nvSpPr>
        <p:spPr>
          <a:xfrm>
            <a:off x="288564" y="1699374"/>
            <a:ext cx="8555399" cy="28687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500" b="1" cap="all" baseline="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fr-FR" dirty="0"/>
              <a:t>ADD YOUR SUBTITLE HERE</a:t>
            </a:r>
          </a:p>
        </p:txBody>
      </p:sp>
      <p:sp>
        <p:nvSpPr>
          <p:cNvPr id="6" name="Espace réservé du numéro de diapositive 1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FCB44-5B4A-45A2-AD92-A271CDA933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394098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0" hasCustomPrompt="1"/>
          </p:nvPr>
        </p:nvSpPr>
        <p:spPr>
          <a:xfrm>
            <a:off x="288563" y="252001"/>
            <a:ext cx="5082161" cy="5639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cap="all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fr-FR" dirty="0" err="1"/>
              <a:t>Add</a:t>
            </a:r>
            <a:r>
              <a:rPr lang="fr-FR" dirty="0"/>
              <a:t> </a:t>
            </a:r>
            <a:r>
              <a:rPr lang="fr-FR" dirty="0" err="1"/>
              <a:t>Your</a:t>
            </a:r>
            <a:r>
              <a:rPr lang="fr-FR" dirty="0"/>
              <a:t> slide </a:t>
            </a:r>
            <a:r>
              <a:rPr lang="fr-FR" dirty="0" err="1"/>
              <a:t>title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14" name="Espace réservé du contenu 13"/>
          <p:cNvSpPr>
            <a:spLocks noGrp="1"/>
          </p:cNvSpPr>
          <p:nvPr>
            <p:ph sz="quarter" idx="11" hasCustomPrompt="1"/>
          </p:nvPr>
        </p:nvSpPr>
        <p:spPr>
          <a:xfrm>
            <a:off x="288562" y="1152525"/>
            <a:ext cx="5082161" cy="5095875"/>
          </a:xfrm>
          <a:prstGeom prst="rect">
            <a:avLst/>
          </a:prstGeom>
        </p:spPr>
        <p:txBody>
          <a:bodyPr/>
          <a:lstStyle>
            <a:lvl1pPr marL="171450" indent="-171450">
              <a:spcAft>
                <a:spcPts val="900"/>
              </a:spcAft>
              <a:buClr>
                <a:schemeClr val="accent2"/>
              </a:buClr>
              <a:buFont typeface="Calibri" panose="020F0502020204030204" pitchFamily="34" charset="0"/>
              <a:buChar char="•"/>
              <a:defRPr sz="1350">
                <a:solidFill>
                  <a:schemeClr val="accent6"/>
                </a:solidFill>
                <a:latin typeface="+mj-lt"/>
              </a:defRPr>
            </a:lvl1pPr>
            <a:lvl2pPr marL="514350" indent="-171450">
              <a:spcAft>
                <a:spcPts val="900"/>
              </a:spcAft>
              <a:buClr>
                <a:schemeClr val="accent2"/>
              </a:buClr>
              <a:buFont typeface="Calibri Light" panose="020F0302020204030204" pitchFamily="34" charset="0"/>
              <a:buChar char="›"/>
              <a:defRPr sz="1350">
                <a:solidFill>
                  <a:schemeClr val="accent6"/>
                </a:solidFill>
                <a:latin typeface="+mj-lt"/>
              </a:defRPr>
            </a:lvl2pPr>
            <a:lvl3pPr marL="857250" indent="-171450">
              <a:spcAft>
                <a:spcPts val="900"/>
              </a:spcAft>
              <a:buClr>
                <a:schemeClr val="accent2"/>
              </a:buClr>
              <a:buFont typeface="Calibri Light" panose="020F0302020204030204" pitchFamily="34" charset="0"/>
              <a:buChar char="◦"/>
              <a:defRPr sz="1350">
                <a:solidFill>
                  <a:schemeClr val="accent6"/>
                </a:solidFill>
                <a:latin typeface="+mj-lt"/>
              </a:defRPr>
            </a:lvl3pPr>
            <a:lvl4pPr marL="1213247" indent="-134541">
              <a:spcAft>
                <a:spcPts val="900"/>
              </a:spcAft>
              <a:buClr>
                <a:schemeClr val="accent2"/>
              </a:buClr>
              <a:buFont typeface="Calibri Light" panose="020F0302020204030204" pitchFamily="34" charset="0"/>
              <a:buChar char="⁻"/>
              <a:defRPr sz="1350">
                <a:solidFill>
                  <a:schemeClr val="accent6"/>
                </a:solidFill>
                <a:latin typeface="+mj-lt"/>
              </a:defRPr>
            </a:lvl4pPr>
            <a:lvl5pPr marL="1543050" indent="-171450">
              <a:spcAft>
                <a:spcPts val="900"/>
              </a:spcAft>
              <a:buClr>
                <a:schemeClr val="accent2"/>
              </a:buClr>
              <a:buFont typeface="Calibri Light" panose="020F0302020204030204" pitchFamily="34" charset="0"/>
              <a:buChar char="⁞"/>
              <a:defRPr sz="1350">
                <a:solidFill>
                  <a:schemeClr val="accent6"/>
                </a:solidFill>
                <a:latin typeface="+mj-lt"/>
              </a:defRPr>
            </a:lvl5pPr>
          </a:lstStyle>
          <a:p>
            <a:pPr lvl="0"/>
            <a:r>
              <a:rPr lang="fr-FR" dirty="0" err="1"/>
              <a:t>Add</a:t>
            </a:r>
            <a:r>
              <a:rPr lang="fr-FR" dirty="0"/>
              <a:t> </a:t>
            </a:r>
            <a:r>
              <a:rPr lang="fr-FR" dirty="0" err="1"/>
              <a:t>your</a:t>
            </a:r>
            <a:r>
              <a:rPr lang="fr-FR" dirty="0"/>
              <a:t>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fr-FR" dirty="0"/>
          </a:p>
          <a:p>
            <a:pPr lvl="1"/>
            <a:r>
              <a:rPr lang="fr-FR" dirty="0" err="1"/>
              <a:t>Add</a:t>
            </a:r>
            <a:r>
              <a:rPr lang="fr-FR" dirty="0"/>
              <a:t> </a:t>
            </a:r>
            <a:r>
              <a:rPr lang="fr-FR" dirty="0" err="1"/>
              <a:t>your</a:t>
            </a:r>
            <a:r>
              <a:rPr lang="fr-FR" dirty="0"/>
              <a:t>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fr-FR" dirty="0"/>
          </a:p>
          <a:p>
            <a:pPr lvl="2"/>
            <a:r>
              <a:rPr lang="fr-FR" dirty="0" err="1"/>
              <a:t>Add</a:t>
            </a:r>
            <a:r>
              <a:rPr lang="fr-FR" dirty="0"/>
              <a:t> </a:t>
            </a:r>
            <a:r>
              <a:rPr lang="fr-FR" dirty="0" err="1"/>
              <a:t>your</a:t>
            </a:r>
            <a:r>
              <a:rPr lang="fr-FR" dirty="0"/>
              <a:t>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fr-FR" dirty="0"/>
          </a:p>
          <a:p>
            <a:pPr lvl="3"/>
            <a:r>
              <a:rPr lang="fr-FR" dirty="0" err="1"/>
              <a:t>Add</a:t>
            </a:r>
            <a:r>
              <a:rPr lang="fr-FR" dirty="0"/>
              <a:t> </a:t>
            </a:r>
            <a:r>
              <a:rPr lang="fr-FR" dirty="0" err="1"/>
              <a:t>your</a:t>
            </a:r>
            <a:r>
              <a:rPr lang="fr-FR" dirty="0"/>
              <a:t>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fr-FR" dirty="0"/>
          </a:p>
          <a:p>
            <a:pPr lvl="4"/>
            <a:r>
              <a:rPr lang="fr-FR" dirty="0" err="1"/>
              <a:t>Add</a:t>
            </a:r>
            <a:r>
              <a:rPr lang="fr-FR" dirty="0"/>
              <a:t> </a:t>
            </a:r>
            <a:r>
              <a:rPr lang="fr-FR" dirty="0" err="1"/>
              <a:t>your</a:t>
            </a:r>
            <a:r>
              <a:rPr lang="fr-FR" dirty="0"/>
              <a:t>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fr-FR" dirty="0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sz="quarter" idx="12" hasCustomPrompt="1"/>
          </p:nvPr>
        </p:nvSpPr>
        <p:spPr>
          <a:xfrm>
            <a:off x="5626894" y="44068"/>
            <a:ext cx="3517106" cy="6813932"/>
          </a:xfrm>
          <a:prstGeom prst="rect">
            <a:avLst/>
          </a:prstGeom>
          <a:solidFill>
            <a:schemeClr val="accent1"/>
          </a:solidFill>
        </p:spPr>
        <p:txBody>
          <a:bodyPr anchor="ctr" anchorCtr="1"/>
          <a:lstStyle>
            <a:lvl1pPr marL="0" indent="0" algn="ctr">
              <a:buNone/>
              <a:defRPr baseline="0">
                <a:solidFill>
                  <a:schemeClr val="bg2"/>
                </a:solidFill>
              </a:defRPr>
            </a:lvl1pPr>
          </a:lstStyle>
          <a:p>
            <a:r>
              <a:rPr lang="fr-FR" dirty="0"/>
              <a:t>Click on </a:t>
            </a:r>
            <a:r>
              <a:rPr lang="fr-FR" dirty="0" err="1"/>
              <a:t>icon</a:t>
            </a:r>
            <a:r>
              <a:rPr lang="fr-FR" dirty="0"/>
              <a:t/>
            </a:r>
            <a:br>
              <a:rPr lang="fr-FR" dirty="0"/>
            </a:br>
            <a:r>
              <a:rPr lang="fr-FR" dirty="0"/>
              <a:t>to </a:t>
            </a:r>
            <a:r>
              <a:rPr lang="fr-FR" dirty="0" err="1"/>
              <a:t>add</a:t>
            </a:r>
            <a:r>
              <a:rPr lang="fr-FR" dirty="0"/>
              <a:t> image</a:t>
            </a:r>
          </a:p>
        </p:txBody>
      </p:sp>
      <p:sp>
        <p:nvSpPr>
          <p:cNvPr id="5" name="Espace réservé du numéro de diapositive 1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FCB44-5B4A-45A2-AD92-A271CDA933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01498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contenu 13"/>
          <p:cNvSpPr>
            <a:spLocks noGrp="1"/>
          </p:cNvSpPr>
          <p:nvPr>
            <p:ph sz="quarter" idx="11" hasCustomPrompt="1"/>
          </p:nvPr>
        </p:nvSpPr>
        <p:spPr>
          <a:xfrm>
            <a:off x="5191125" y="2350456"/>
            <a:ext cx="3600450" cy="4126545"/>
          </a:xfrm>
          <a:prstGeom prst="rect">
            <a:avLst/>
          </a:prstGeom>
        </p:spPr>
        <p:txBody>
          <a:bodyPr/>
          <a:lstStyle>
            <a:lvl1pPr marL="171450" indent="-171450">
              <a:spcAft>
                <a:spcPts val="900"/>
              </a:spcAft>
              <a:buClr>
                <a:schemeClr val="accent2"/>
              </a:buClr>
              <a:buFont typeface="Calibri" panose="020F0502020204030204" pitchFamily="34" charset="0"/>
              <a:buChar char="•"/>
              <a:defRPr sz="1350">
                <a:solidFill>
                  <a:schemeClr val="accent6"/>
                </a:solidFill>
                <a:latin typeface="+mj-lt"/>
              </a:defRPr>
            </a:lvl1pPr>
            <a:lvl2pPr marL="514350" indent="-171450">
              <a:spcAft>
                <a:spcPts val="900"/>
              </a:spcAft>
              <a:buClr>
                <a:schemeClr val="accent2"/>
              </a:buClr>
              <a:buFont typeface="Calibri Light" panose="020F0302020204030204" pitchFamily="34" charset="0"/>
              <a:buChar char="›"/>
              <a:defRPr sz="1350">
                <a:solidFill>
                  <a:schemeClr val="accent6"/>
                </a:solidFill>
                <a:latin typeface="+mj-lt"/>
              </a:defRPr>
            </a:lvl2pPr>
            <a:lvl3pPr marL="857250" indent="-171450">
              <a:spcAft>
                <a:spcPts val="900"/>
              </a:spcAft>
              <a:buClr>
                <a:schemeClr val="accent2"/>
              </a:buClr>
              <a:buFont typeface="Calibri Light" panose="020F0302020204030204" pitchFamily="34" charset="0"/>
              <a:buChar char="◦"/>
              <a:defRPr sz="1350">
                <a:solidFill>
                  <a:schemeClr val="accent6"/>
                </a:solidFill>
                <a:latin typeface="+mj-lt"/>
              </a:defRPr>
            </a:lvl3pPr>
            <a:lvl4pPr marL="1213247" indent="-134541">
              <a:spcAft>
                <a:spcPts val="900"/>
              </a:spcAft>
              <a:buClr>
                <a:schemeClr val="accent2"/>
              </a:buClr>
              <a:buFont typeface="Calibri Light" panose="020F0302020204030204" pitchFamily="34" charset="0"/>
              <a:buChar char="⁻"/>
              <a:defRPr sz="1350">
                <a:solidFill>
                  <a:schemeClr val="accent6"/>
                </a:solidFill>
                <a:latin typeface="+mj-lt"/>
              </a:defRPr>
            </a:lvl4pPr>
            <a:lvl5pPr marL="1543050" indent="-171450">
              <a:spcAft>
                <a:spcPts val="900"/>
              </a:spcAft>
              <a:buClr>
                <a:schemeClr val="accent2"/>
              </a:buClr>
              <a:buFont typeface="Calibri Light" panose="020F0302020204030204" pitchFamily="34" charset="0"/>
              <a:buChar char="⁞"/>
              <a:defRPr sz="1350">
                <a:solidFill>
                  <a:schemeClr val="accent6"/>
                </a:solidFill>
                <a:latin typeface="+mj-lt"/>
              </a:defRPr>
            </a:lvl5pPr>
          </a:lstStyle>
          <a:p>
            <a:pPr lvl="0"/>
            <a:r>
              <a:rPr lang="fr-FR" dirty="0" err="1"/>
              <a:t>Add</a:t>
            </a:r>
            <a:r>
              <a:rPr lang="fr-FR" dirty="0"/>
              <a:t> </a:t>
            </a:r>
            <a:r>
              <a:rPr lang="fr-FR" dirty="0" err="1"/>
              <a:t>your</a:t>
            </a:r>
            <a:r>
              <a:rPr lang="fr-FR" dirty="0"/>
              <a:t>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fr-FR" dirty="0"/>
          </a:p>
          <a:p>
            <a:pPr lvl="1"/>
            <a:r>
              <a:rPr lang="fr-FR" dirty="0" err="1"/>
              <a:t>Add</a:t>
            </a:r>
            <a:r>
              <a:rPr lang="fr-FR" dirty="0"/>
              <a:t> </a:t>
            </a:r>
            <a:r>
              <a:rPr lang="fr-FR" dirty="0" err="1"/>
              <a:t>your</a:t>
            </a:r>
            <a:r>
              <a:rPr lang="fr-FR" dirty="0"/>
              <a:t>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fr-FR" dirty="0"/>
          </a:p>
          <a:p>
            <a:pPr lvl="2"/>
            <a:r>
              <a:rPr lang="fr-FR" dirty="0" err="1"/>
              <a:t>Add</a:t>
            </a:r>
            <a:r>
              <a:rPr lang="fr-FR" dirty="0"/>
              <a:t> </a:t>
            </a:r>
            <a:r>
              <a:rPr lang="fr-FR" dirty="0" err="1"/>
              <a:t>your</a:t>
            </a:r>
            <a:r>
              <a:rPr lang="fr-FR" dirty="0"/>
              <a:t>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fr-FR" dirty="0"/>
          </a:p>
          <a:p>
            <a:pPr lvl="3"/>
            <a:r>
              <a:rPr lang="fr-FR" dirty="0" err="1"/>
              <a:t>Add</a:t>
            </a:r>
            <a:r>
              <a:rPr lang="fr-FR" dirty="0"/>
              <a:t> </a:t>
            </a:r>
            <a:r>
              <a:rPr lang="fr-FR" dirty="0" err="1"/>
              <a:t>your</a:t>
            </a:r>
            <a:r>
              <a:rPr lang="fr-FR" dirty="0"/>
              <a:t>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fr-FR" dirty="0"/>
          </a:p>
          <a:p>
            <a:pPr lvl="4"/>
            <a:r>
              <a:rPr lang="fr-FR" dirty="0" err="1"/>
              <a:t>Add</a:t>
            </a:r>
            <a:r>
              <a:rPr lang="fr-FR" dirty="0"/>
              <a:t> </a:t>
            </a:r>
            <a:r>
              <a:rPr lang="fr-FR" dirty="0" err="1"/>
              <a:t>your</a:t>
            </a:r>
            <a:r>
              <a:rPr lang="fr-FR" dirty="0"/>
              <a:t>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fr-FR" dirty="0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sz="quarter" idx="12" hasCustomPrompt="1"/>
          </p:nvPr>
        </p:nvSpPr>
        <p:spPr>
          <a:xfrm>
            <a:off x="1" y="44068"/>
            <a:ext cx="3517106" cy="6813932"/>
          </a:xfrm>
          <a:prstGeom prst="rect">
            <a:avLst/>
          </a:prstGeom>
          <a:solidFill>
            <a:schemeClr val="accent1"/>
          </a:solidFill>
        </p:spPr>
        <p:txBody>
          <a:bodyPr anchor="ctr" anchorCtr="1"/>
          <a:lstStyle>
            <a:lvl1pPr marL="0" indent="0" algn="ctr">
              <a:buNone/>
              <a:defRPr baseline="0">
                <a:solidFill>
                  <a:schemeClr val="bg2"/>
                </a:solidFill>
              </a:defRPr>
            </a:lvl1pPr>
          </a:lstStyle>
          <a:p>
            <a:r>
              <a:rPr lang="fr-FR" dirty="0"/>
              <a:t>Click on </a:t>
            </a:r>
            <a:r>
              <a:rPr lang="fr-FR" dirty="0" err="1"/>
              <a:t>icon</a:t>
            </a:r>
            <a:r>
              <a:rPr lang="fr-FR" dirty="0"/>
              <a:t/>
            </a:r>
            <a:br>
              <a:rPr lang="fr-FR" dirty="0"/>
            </a:br>
            <a:r>
              <a:rPr lang="fr-FR" dirty="0"/>
              <a:t>to </a:t>
            </a:r>
            <a:r>
              <a:rPr lang="fr-FR" dirty="0" err="1"/>
              <a:t>add</a:t>
            </a:r>
            <a:r>
              <a:rPr lang="fr-FR" dirty="0"/>
              <a:t> image</a:t>
            </a:r>
          </a:p>
        </p:txBody>
      </p:sp>
      <p:sp>
        <p:nvSpPr>
          <p:cNvPr id="6" name="Espace réservé du texte 10"/>
          <p:cNvSpPr>
            <a:spLocks noGrp="1"/>
          </p:cNvSpPr>
          <p:nvPr>
            <p:ph type="body" sz="quarter" idx="14" hasCustomPrompt="1"/>
          </p:nvPr>
        </p:nvSpPr>
        <p:spPr>
          <a:xfrm>
            <a:off x="5191125" y="1737950"/>
            <a:ext cx="3600450" cy="42466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500" b="1" cap="all" baseline="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fr-FR" dirty="0"/>
              <a:t>ADD YOUR SUBTITLE HERE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5" hasCustomPrompt="1"/>
          </p:nvPr>
        </p:nvSpPr>
        <p:spPr>
          <a:xfrm>
            <a:off x="2155031" y="1727200"/>
            <a:ext cx="2724150" cy="3632200"/>
          </a:xfrm>
          <a:prstGeom prst="rect">
            <a:avLst/>
          </a:prstGeom>
          <a:solidFill>
            <a:schemeClr val="accent2"/>
          </a:solidFill>
        </p:spPr>
        <p:txBody>
          <a:bodyPr lIns="180000" rIns="180000" anchor="ctr"/>
          <a:lstStyle>
            <a:lvl1pPr algn="ctr">
              <a:defRPr sz="2700" cap="all" baseline="0">
                <a:solidFill>
                  <a:schemeClr val="bg1"/>
                </a:solidFill>
                <a:latin typeface="+mn-lt"/>
              </a:defRPr>
            </a:lvl1pPr>
            <a:lvl2pPr algn="ctr">
              <a:defRPr sz="2100">
                <a:solidFill>
                  <a:schemeClr val="bg1"/>
                </a:solidFill>
                <a:latin typeface="+mn-lt"/>
              </a:defRPr>
            </a:lvl2pPr>
            <a:lvl3pPr algn="ctr">
              <a:defRPr sz="1800">
                <a:solidFill>
                  <a:schemeClr val="bg1"/>
                </a:solidFill>
                <a:latin typeface="+mn-lt"/>
              </a:defRPr>
            </a:lvl3pPr>
            <a:lvl4pPr algn="ctr">
              <a:defRPr sz="1500">
                <a:solidFill>
                  <a:schemeClr val="bg1"/>
                </a:solidFill>
                <a:latin typeface="+mn-lt"/>
              </a:defRPr>
            </a:lvl4pPr>
            <a:lvl5pPr algn="ctr">
              <a:defRPr sz="15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7" name="Espace réservé du texte 10"/>
          <p:cNvSpPr>
            <a:spLocks noGrp="1"/>
          </p:cNvSpPr>
          <p:nvPr>
            <p:ph type="body" sz="quarter" idx="10" hasCustomPrompt="1"/>
          </p:nvPr>
        </p:nvSpPr>
        <p:spPr>
          <a:xfrm>
            <a:off x="5191125" y="451692"/>
            <a:ext cx="3457575" cy="10984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cap="all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fr-FR" dirty="0" err="1"/>
              <a:t>Add</a:t>
            </a:r>
            <a:r>
              <a:rPr lang="fr-FR" dirty="0"/>
              <a:t> </a:t>
            </a:r>
            <a:r>
              <a:rPr lang="fr-FR" dirty="0" err="1"/>
              <a:t>Your</a:t>
            </a:r>
            <a:r>
              <a:rPr lang="fr-FR" dirty="0"/>
              <a:t> slide </a:t>
            </a:r>
            <a:r>
              <a:rPr lang="fr-FR" dirty="0" err="1"/>
              <a:t>title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8" name="Espace réservé du numéro de diapositive 1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FCB44-5B4A-45A2-AD92-A271CDA933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779487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0" hasCustomPrompt="1"/>
          </p:nvPr>
        </p:nvSpPr>
        <p:spPr>
          <a:xfrm>
            <a:off x="288564" y="252000"/>
            <a:ext cx="4726866" cy="56351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cap="all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fr-FR" dirty="0" err="1"/>
              <a:t>Add</a:t>
            </a:r>
            <a:r>
              <a:rPr lang="fr-FR" dirty="0"/>
              <a:t> </a:t>
            </a:r>
            <a:r>
              <a:rPr lang="fr-FR" dirty="0" err="1"/>
              <a:t>Your</a:t>
            </a:r>
            <a:r>
              <a:rPr lang="fr-FR" dirty="0"/>
              <a:t> slide </a:t>
            </a:r>
            <a:r>
              <a:rPr lang="fr-FR" dirty="0" err="1"/>
              <a:t>title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14" name="Espace réservé du contenu 13"/>
          <p:cNvSpPr>
            <a:spLocks noGrp="1"/>
          </p:cNvSpPr>
          <p:nvPr>
            <p:ph sz="quarter" idx="11" hasCustomPrompt="1"/>
          </p:nvPr>
        </p:nvSpPr>
        <p:spPr>
          <a:xfrm>
            <a:off x="288563" y="1499347"/>
            <a:ext cx="4726867" cy="4749053"/>
          </a:xfrm>
          <a:prstGeom prst="rect">
            <a:avLst/>
          </a:prstGeom>
        </p:spPr>
        <p:txBody>
          <a:bodyPr/>
          <a:lstStyle>
            <a:lvl1pPr marL="171450" indent="-171450">
              <a:spcAft>
                <a:spcPts val="900"/>
              </a:spcAft>
              <a:buClr>
                <a:schemeClr val="accent2"/>
              </a:buClr>
              <a:buFont typeface="Calibri" panose="020F0502020204030204" pitchFamily="34" charset="0"/>
              <a:buChar char="•"/>
              <a:defRPr sz="1350">
                <a:solidFill>
                  <a:schemeClr val="accent6"/>
                </a:solidFill>
                <a:latin typeface="+mj-lt"/>
              </a:defRPr>
            </a:lvl1pPr>
            <a:lvl2pPr marL="514350" indent="-171450">
              <a:spcAft>
                <a:spcPts val="900"/>
              </a:spcAft>
              <a:buClr>
                <a:schemeClr val="accent2"/>
              </a:buClr>
              <a:buFont typeface="Calibri Light" panose="020F0302020204030204" pitchFamily="34" charset="0"/>
              <a:buChar char="›"/>
              <a:defRPr sz="1350">
                <a:solidFill>
                  <a:schemeClr val="accent6"/>
                </a:solidFill>
                <a:latin typeface="+mj-lt"/>
              </a:defRPr>
            </a:lvl2pPr>
            <a:lvl3pPr marL="857250" indent="-171450">
              <a:spcAft>
                <a:spcPts val="900"/>
              </a:spcAft>
              <a:buClr>
                <a:schemeClr val="accent2"/>
              </a:buClr>
              <a:buFont typeface="Calibri Light" panose="020F0302020204030204" pitchFamily="34" charset="0"/>
              <a:buChar char="◦"/>
              <a:defRPr sz="1350">
                <a:solidFill>
                  <a:schemeClr val="accent6"/>
                </a:solidFill>
                <a:latin typeface="+mj-lt"/>
              </a:defRPr>
            </a:lvl3pPr>
            <a:lvl4pPr marL="1213247" indent="-134541">
              <a:spcAft>
                <a:spcPts val="900"/>
              </a:spcAft>
              <a:buClr>
                <a:schemeClr val="accent2"/>
              </a:buClr>
              <a:buFont typeface="Calibri Light" panose="020F0302020204030204" pitchFamily="34" charset="0"/>
              <a:buChar char="⁻"/>
              <a:defRPr sz="1350">
                <a:solidFill>
                  <a:schemeClr val="accent6"/>
                </a:solidFill>
                <a:latin typeface="+mj-lt"/>
              </a:defRPr>
            </a:lvl4pPr>
            <a:lvl5pPr marL="1543050" indent="-171450">
              <a:spcAft>
                <a:spcPts val="900"/>
              </a:spcAft>
              <a:buClr>
                <a:schemeClr val="accent2"/>
              </a:buClr>
              <a:buFont typeface="Calibri Light" panose="020F0302020204030204" pitchFamily="34" charset="0"/>
              <a:buChar char="⁞"/>
              <a:defRPr sz="1350">
                <a:solidFill>
                  <a:schemeClr val="accent6"/>
                </a:solidFill>
                <a:latin typeface="+mj-lt"/>
              </a:defRPr>
            </a:lvl5pPr>
          </a:lstStyle>
          <a:p>
            <a:pPr lvl="0"/>
            <a:r>
              <a:rPr lang="fr-FR" dirty="0" err="1"/>
              <a:t>Add</a:t>
            </a:r>
            <a:r>
              <a:rPr lang="fr-FR" dirty="0"/>
              <a:t> </a:t>
            </a:r>
            <a:r>
              <a:rPr lang="fr-FR" dirty="0" err="1"/>
              <a:t>your</a:t>
            </a:r>
            <a:r>
              <a:rPr lang="fr-FR" dirty="0"/>
              <a:t>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fr-FR" dirty="0"/>
          </a:p>
          <a:p>
            <a:pPr lvl="1"/>
            <a:r>
              <a:rPr lang="fr-FR" dirty="0" err="1"/>
              <a:t>Add</a:t>
            </a:r>
            <a:r>
              <a:rPr lang="fr-FR" dirty="0"/>
              <a:t> </a:t>
            </a:r>
            <a:r>
              <a:rPr lang="fr-FR" dirty="0" err="1"/>
              <a:t>your</a:t>
            </a:r>
            <a:r>
              <a:rPr lang="fr-FR" dirty="0"/>
              <a:t>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fr-FR" dirty="0"/>
          </a:p>
          <a:p>
            <a:pPr lvl="2"/>
            <a:r>
              <a:rPr lang="fr-FR" dirty="0" err="1"/>
              <a:t>Add</a:t>
            </a:r>
            <a:r>
              <a:rPr lang="fr-FR" dirty="0"/>
              <a:t> </a:t>
            </a:r>
            <a:r>
              <a:rPr lang="fr-FR" dirty="0" err="1"/>
              <a:t>your</a:t>
            </a:r>
            <a:r>
              <a:rPr lang="fr-FR" dirty="0"/>
              <a:t>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fr-FR" dirty="0"/>
          </a:p>
          <a:p>
            <a:pPr lvl="3"/>
            <a:r>
              <a:rPr lang="fr-FR" dirty="0" err="1"/>
              <a:t>Add</a:t>
            </a:r>
            <a:r>
              <a:rPr lang="fr-FR" dirty="0"/>
              <a:t> </a:t>
            </a:r>
            <a:r>
              <a:rPr lang="fr-FR" dirty="0" err="1"/>
              <a:t>your</a:t>
            </a:r>
            <a:r>
              <a:rPr lang="fr-FR" dirty="0"/>
              <a:t>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fr-FR" dirty="0"/>
          </a:p>
          <a:p>
            <a:pPr lvl="4"/>
            <a:r>
              <a:rPr lang="fr-FR" dirty="0" err="1"/>
              <a:t>Add</a:t>
            </a:r>
            <a:r>
              <a:rPr lang="fr-FR" dirty="0"/>
              <a:t> </a:t>
            </a:r>
            <a:r>
              <a:rPr lang="fr-FR" dirty="0" err="1"/>
              <a:t>your</a:t>
            </a:r>
            <a:r>
              <a:rPr lang="fr-FR" dirty="0"/>
              <a:t>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fr-FR" dirty="0"/>
          </a:p>
        </p:txBody>
      </p:sp>
      <p:sp>
        <p:nvSpPr>
          <p:cNvPr id="4" name="Espace réservé du texte 10"/>
          <p:cNvSpPr>
            <a:spLocks noGrp="1"/>
          </p:cNvSpPr>
          <p:nvPr>
            <p:ph type="body" sz="quarter" idx="12" hasCustomPrompt="1"/>
          </p:nvPr>
        </p:nvSpPr>
        <p:spPr>
          <a:xfrm>
            <a:off x="288564" y="850250"/>
            <a:ext cx="4726866" cy="2868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 cap="all" baseline="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fr-FR" dirty="0"/>
              <a:t>ADD YOUR SUBTITLE HERE</a:t>
            </a:r>
            <a:endParaRPr lang="en-US" dirty="0"/>
          </a:p>
        </p:txBody>
      </p:sp>
      <p:sp>
        <p:nvSpPr>
          <p:cNvPr id="5" name="Espace réservé du numéro de diapositive 1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FCB44-5B4A-45A2-AD92-A271CDA933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121822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0" hasCustomPrompt="1"/>
          </p:nvPr>
        </p:nvSpPr>
        <p:spPr>
          <a:xfrm>
            <a:off x="288564" y="252000"/>
            <a:ext cx="8555399" cy="5635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cap="all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fr-FR" dirty="0" err="1"/>
              <a:t>Add</a:t>
            </a:r>
            <a:r>
              <a:rPr lang="fr-FR" dirty="0"/>
              <a:t> </a:t>
            </a:r>
            <a:r>
              <a:rPr lang="fr-FR" dirty="0" err="1"/>
              <a:t>Your</a:t>
            </a:r>
            <a:r>
              <a:rPr lang="fr-FR" dirty="0"/>
              <a:t> slide </a:t>
            </a:r>
            <a:r>
              <a:rPr lang="fr-FR" dirty="0" err="1"/>
              <a:t>title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4" name="Espace réservé du texte 10"/>
          <p:cNvSpPr>
            <a:spLocks noGrp="1"/>
          </p:cNvSpPr>
          <p:nvPr>
            <p:ph type="body" sz="quarter" idx="12" hasCustomPrompt="1"/>
          </p:nvPr>
        </p:nvSpPr>
        <p:spPr>
          <a:xfrm>
            <a:off x="288564" y="850250"/>
            <a:ext cx="8555399" cy="28687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500" b="1" cap="all" baseline="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fr-FR" dirty="0"/>
              <a:t>ADD YOUR SUBTITLE HERE</a:t>
            </a:r>
          </a:p>
        </p:txBody>
      </p:sp>
      <p:sp>
        <p:nvSpPr>
          <p:cNvPr id="6" name="Espace réservé pour une image  2"/>
          <p:cNvSpPr>
            <a:spLocks noGrp="1"/>
          </p:cNvSpPr>
          <p:nvPr>
            <p:ph type="pic" sz="quarter" idx="13" hasCustomPrompt="1"/>
          </p:nvPr>
        </p:nvSpPr>
        <p:spPr>
          <a:xfrm>
            <a:off x="288563" y="1511300"/>
            <a:ext cx="2597513" cy="2448000"/>
          </a:xfrm>
          <a:prstGeom prst="rect">
            <a:avLst/>
          </a:prstGeom>
          <a:solidFill>
            <a:schemeClr val="accent1"/>
          </a:solidFill>
        </p:spPr>
        <p:txBody>
          <a:bodyPr anchor="ctr" anchorCtr="1"/>
          <a:lstStyle>
            <a:lvl1pPr marL="0" indent="0" algn="ctr">
              <a:buNone/>
              <a:defRPr baseline="0">
                <a:solidFill>
                  <a:schemeClr val="bg2"/>
                </a:solidFill>
              </a:defRPr>
            </a:lvl1pPr>
          </a:lstStyle>
          <a:p>
            <a:r>
              <a:rPr lang="fr-FR" dirty="0"/>
              <a:t>Click on </a:t>
            </a:r>
            <a:r>
              <a:rPr lang="fr-FR" dirty="0" err="1"/>
              <a:t>icon</a:t>
            </a:r>
            <a:r>
              <a:rPr lang="fr-FR" dirty="0"/>
              <a:t/>
            </a:r>
            <a:br>
              <a:rPr lang="fr-FR" dirty="0"/>
            </a:br>
            <a:r>
              <a:rPr lang="fr-FR" dirty="0"/>
              <a:t>to </a:t>
            </a:r>
            <a:r>
              <a:rPr lang="fr-FR" dirty="0" err="1"/>
              <a:t>add</a:t>
            </a:r>
            <a:r>
              <a:rPr lang="fr-FR" dirty="0"/>
              <a:t> image</a:t>
            </a:r>
          </a:p>
        </p:txBody>
      </p:sp>
      <p:sp>
        <p:nvSpPr>
          <p:cNvPr id="7" name="Espace réservé pour une image  2"/>
          <p:cNvSpPr>
            <a:spLocks noGrp="1"/>
          </p:cNvSpPr>
          <p:nvPr>
            <p:ph type="pic" sz="quarter" idx="14" hasCustomPrompt="1"/>
          </p:nvPr>
        </p:nvSpPr>
        <p:spPr>
          <a:xfrm>
            <a:off x="3267506" y="1511300"/>
            <a:ext cx="2597513" cy="2448000"/>
          </a:xfrm>
          <a:prstGeom prst="rect">
            <a:avLst/>
          </a:prstGeom>
          <a:solidFill>
            <a:schemeClr val="accent1"/>
          </a:solidFill>
        </p:spPr>
        <p:txBody>
          <a:bodyPr anchor="ctr" anchorCtr="1"/>
          <a:lstStyle>
            <a:lvl1pPr marL="0" indent="0" algn="ctr">
              <a:buNone/>
              <a:defRPr baseline="0">
                <a:solidFill>
                  <a:schemeClr val="bg2"/>
                </a:solidFill>
              </a:defRPr>
            </a:lvl1pPr>
          </a:lstStyle>
          <a:p>
            <a:r>
              <a:rPr lang="fr-FR" dirty="0"/>
              <a:t>Click on </a:t>
            </a:r>
            <a:r>
              <a:rPr lang="fr-FR" dirty="0" err="1"/>
              <a:t>icon</a:t>
            </a:r>
            <a:r>
              <a:rPr lang="fr-FR" dirty="0"/>
              <a:t/>
            </a:r>
            <a:br>
              <a:rPr lang="fr-FR" dirty="0"/>
            </a:br>
            <a:r>
              <a:rPr lang="fr-FR" dirty="0"/>
              <a:t>to </a:t>
            </a:r>
            <a:r>
              <a:rPr lang="fr-FR" dirty="0" err="1"/>
              <a:t>add</a:t>
            </a:r>
            <a:r>
              <a:rPr lang="fr-FR" dirty="0"/>
              <a:t> image</a:t>
            </a:r>
          </a:p>
        </p:txBody>
      </p:sp>
      <p:sp>
        <p:nvSpPr>
          <p:cNvPr id="8" name="Espace réservé pour une image  2"/>
          <p:cNvSpPr>
            <a:spLocks noGrp="1"/>
          </p:cNvSpPr>
          <p:nvPr>
            <p:ph type="pic" sz="quarter" idx="15" hasCustomPrompt="1"/>
          </p:nvPr>
        </p:nvSpPr>
        <p:spPr>
          <a:xfrm>
            <a:off x="6246449" y="1511300"/>
            <a:ext cx="2597513" cy="2448000"/>
          </a:xfrm>
          <a:prstGeom prst="rect">
            <a:avLst/>
          </a:prstGeom>
          <a:solidFill>
            <a:schemeClr val="accent1"/>
          </a:solidFill>
        </p:spPr>
        <p:txBody>
          <a:bodyPr anchor="ctr" anchorCtr="1"/>
          <a:lstStyle>
            <a:lvl1pPr marL="0" indent="0" algn="ctr">
              <a:buNone/>
              <a:defRPr baseline="0">
                <a:solidFill>
                  <a:schemeClr val="bg2"/>
                </a:solidFill>
              </a:defRPr>
            </a:lvl1pPr>
          </a:lstStyle>
          <a:p>
            <a:r>
              <a:rPr lang="fr-FR" dirty="0"/>
              <a:t>Click on </a:t>
            </a:r>
            <a:r>
              <a:rPr lang="fr-FR" dirty="0" err="1"/>
              <a:t>icon</a:t>
            </a:r>
            <a:r>
              <a:rPr lang="fr-FR" dirty="0"/>
              <a:t/>
            </a:r>
            <a:br>
              <a:rPr lang="fr-FR" dirty="0"/>
            </a:br>
            <a:r>
              <a:rPr lang="fr-FR" dirty="0"/>
              <a:t>to </a:t>
            </a:r>
            <a:r>
              <a:rPr lang="fr-FR" dirty="0" err="1"/>
              <a:t>add</a:t>
            </a:r>
            <a:r>
              <a:rPr lang="fr-FR" dirty="0"/>
              <a:t> image</a:t>
            </a:r>
          </a:p>
        </p:txBody>
      </p:sp>
      <p:sp>
        <p:nvSpPr>
          <p:cNvPr id="9" name="Espace réservé du numéro de diapositive 1"/>
          <p:cNvSpPr>
            <a:spLocks noGrp="1"/>
          </p:cNvSpPr>
          <p:nvPr>
            <p:ph type="sldNum" sz="quarter" idx="4"/>
          </p:nvPr>
        </p:nvSpPr>
        <p:spPr>
          <a:xfrm>
            <a:off x="6457950" y="64482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FCB44-5B4A-45A2-AD92-A271CDA933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61116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0" hasCustomPrompt="1"/>
          </p:nvPr>
        </p:nvSpPr>
        <p:spPr>
          <a:xfrm>
            <a:off x="288564" y="252000"/>
            <a:ext cx="8555399" cy="5635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cap="all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fr-FR" dirty="0" err="1"/>
              <a:t>Add</a:t>
            </a:r>
            <a:r>
              <a:rPr lang="fr-FR" dirty="0"/>
              <a:t> </a:t>
            </a:r>
            <a:r>
              <a:rPr lang="fr-FR" dirty="0" err="1"/>
              <a:t>Your</a:t>
            </a:r>
            <a:r>
              <a:rPr lang="fr-FR" dirty="0"/>
              <a:t> slide </a:t>
            </a:r>
            <a:r>
              <a:rPr lang="fr-FR" dirty="0" err="1"/>
              <a:t>title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4" name="Espace réservé du texte 10"/>
          <p:cNvSpPr>
            <a:spLocks noGrp="1"/>
          </p:cNvSpPr>
          <p:nvPr>
            <p:ph type="body" sz="quarter" idx="12" hasCustomPrompt="1"/>
          </p:nvPr>
        </p:nvSpPr>
        <p:spPr>
          <a:xfrm>
            <a:off x="288564" y="850250"/>
            <a:ext cx="8555399" cy="28687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500" b="1" cap="all" baseline="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fr-FR" dirty="0"/>
              <a:t>ADD YOUR SUBTITLE HERE</a:t>
            </a:r>
          </a:p>
        </p:txBody>
      </p:sp>
      <p:sp>
        <p:nvSpPr>
          <p:cNvPr id="6" name="Espace réservé pour une image  2"/>
          <p:cNvSpPr>
            <a:spLocks noGrp="1"/>
          </p:cNvSpPr>
          <p:nvPr>
            <p:ph type="pic" sz="quarter" idx="13" hasCustomPrompt="1"/>
          </p:nvPr>
        </p:nvSpPr>
        <p:spPr>
          <a:xfrm>
            <a:off x="288564" y="1512000"/>
            <a:ext cx="1974640" cy="2448000"/>
          </a:xfrm>
          <a:prstGeom prst="rect">
            <a:avLst/>
          </a:prstGeom>
          <a:solidFill>
            <a:schemeClr val="accent1"/>
          </a:solidFill>
        </p:spPr>
        <p:txBody>
          <a:bodyPr anchor="ctr" anchorCtr="1"/>
          <a:lstStyle>
            <a:lvl1pPr marL="0" indent="0" algn="ctr">
              <a:buNone/>
              <a:defRPr sz="1500" baseline="0">
                <a:solidFill>
                  <a:schemeClr val="bg2"/>
                </a:solidFill>
              </a:defRPr>
            </a:lvl1pPr>
          </a:lstStyle>
          <a:p>
            <a:r>
              <a:rPr lang="fr-FR" dirty="0"/>
              <a:t>Click on </a:t>
            </a:r>
            <a:r>
              <a:rPr lang="fr-FR" dirty="0" err="1"/>
              <a:t>icon</a:t>
            </a:r>
            <a:r>
              <a:rPr lang="fr-FR" dirty="0"/>
              <a:t/>
            </a:r>
            <a:br>
              <a:rPr lang="fr-FR" dirty="0"/>
            </a:br>
            <a:r>
              <a:rPr lang="fr-FR" dirty="0"/>
              <a:t>to </a:t>
            </a:r>
            <a:r>
              <a:rPr lang="fr-FR" dirty="0" err="1"/>
              <a:t>add</a:t>
            </a:r>
            <a:r>
              <a:rPr lang="fr-FR" dirty="0"/>
              <a:t> image</a:t>
            </a:r>
          </a:p>
        </p:txBody>
      </p:sp>
      <p:sp>
        <p:nvSpPr>
          <p:cNvPr id="7" name="Espace réservé pour une image  2"/>
          <p:cNvSpPr>
            <a:spLocks noGrp="1"/>
          </p:cNvSpPr>
          <p:nvPr>
            <p:ph type="pic" sz="quarter" idx="14" hasCustomPrompt="1"/>
          </p:nvPr>
        </p:nvSpPr>
        <p:spPr>
          <a:xfrm>
            <a:off x="2482150" y="1512000"/>
            <a:ext cx="1974640" cy="2448000"/>
          </a:xfrm>
          <a:prstGeom prst="rect">
            <a:avLst/>
          </a:prstGeom>
          <a:solidFill>
            <a:schemeClr val="accent1"/>
          </a:solidFill>
        </p:spPr>
        <p:txBody>
          <a:bodyPr anchor="ctr" anchorCtr="1"/>
          <a:lstStyle>
            <a:lvl1pPr marL="0" indent="0" algn="ctr">
              <a:buNone/>
              <a:defRPr sz="1500" baseline="0">
                <a:solidFill>
                  <a:schemeClr val="bg2"/>
                </a:solidFill>
              </a:defRPr>
            </a:lvl1pPr>
          </a:lstStyle>
          <a:p>
            <a:r>
              <a:rPr lang="fr-FR" dirty="0"/>
              <a:t>Click on </a:t>
            </a:r>
            <a:r>
              <a:rPr lang="fr-FR" dirty="0" err="1"/>
              <a:t>icon</a:t>
            </a:r>
            <a:r>
              <a:rPr lang="fr-FR" dirty="0"/>
              <a:t/>
            </a:r>
            <a:br>
              <a:rPr lang="fr-FR" dirty="0"/>
            </a:br>
            <a:r>
              <a:rPr lang="fr-FR" dirty="0"/>
              <a:t>to </a:t>
            </a:r>
            <a:r>
              <a:rPr lang="fr-FR" dirty="0" err="1"/>
              <a:t>add</a:t>
            </a:r>
            <a:r>
              <a:rPr lang="fr-FR" dirty="0"/>
              <a:t> image</a:t>
            </a:r>
          </a:p>
        </p:txBody>
      </p:sp>
      <p:sp>
        <p:nvSpPr>
          <p:cNvPr id="8" name="Espace réservé pour une image  2"/>
          <p:cNvSpPr>
            <a:spLocks noGrp="1"/>
          </p:cNvSpPr>
          <p:nvPr>
            <p:ph type="pic" sz="quarter" idx="15" hasCustomPrompt="1"/>
          </p:nvPr>
        </p:nvSpPr>
        <p:spPr>
          <a:xfrm>
            <a:off x="4675737" y="1512000"/>
            <a:ext cx="1974640" cy="2448000"/>
          </a:xfrm>
          <a:prstGeom prst="rect">
            <a:avLst/>
          </a:prstGeom>
          <a:solidFill>
            <a:schemeClr val="accent1"/>
          </a:solidFill>
        </p:spPr>
        <p:txBody>
          <a:bodyPr anchor="ctr" anchorCtr="1"/>
          <a:lstStyle>
            <a:lvl1pPr marL="0" indent="0" algn="ctr">
              <a:buNone/>
              <a:defRPr sz="1500" baseline="0">
                <a:solidFill>
                  <a:schemeClr val="bg2"/>
                </a:solidFill>
              </a:defRPr>
            </a:lvl1pPr>
          </a:lstStyle>
          <a:p>
            <a:r>
              <a:rPr lang="fr-FR" dirty="0"/>
              <a:t>Click on </a:t>
            </a:r>
            <a:r>
              <a:rPr lang="fr-FR" dirty="0" err="1"/>
              <a:t>icon</a:t>
            </a:r>
            <a:r>
              <a:rPr lang="fr-FR" dirty="0"/>
              <a:t/>
            </a:r>
            <a:br>
              <a:rPr lang="fr-FR" dirty="0"/>
            </a:br>
            <a:r>
              <a:rPr lang="fr-FR" dirty="0"/>
              <a:t>to </a:t>
            </a:r>
            <a:r>
              <a:rPr lang="fr-FR" dirty="0" err="1"/>
              <a:t>add</a:t>
            </a:r>
            <a:r>
              <a:rPr lang="fr-FR" dirty="0"/>
              <a:t> image</a:t>
            </a:r>
          </a:p>
        </p:txBody>
      </p:sp>
      <p:sp>
        <p:nvSpPr>
          <p:cNvPr id="9" name="Espace réservé pour une image  2"/>
          <p:cNvSpPr>
            <a:spLocks noGrp="1"/>
          </p:cNvSpPr>
          <p:nvPr>
            <p:ph type="pic" sz="quarter" idx="16" hasCustomPrompt="1"/>
          </p:nvPr>
        </p:nvSpPr>
        <p:spPr>
          <a:xfrm>
            <a:off x="6869323" y="1512000"/>
            <a:ext cx="1974640" cy="2448000"/>
          </a:xfrm>
          <a:prstGeom prst="rect">
            <a:avLst/>
          </a:prstGeom>
          <a:solidFill>
            <a:schemeClr val="accent1"/>
          </a:solidFill>
        </p:spPr>
        <p:txBody>
          <a:bodyPr anchor="ctr" anchorCtr="1"/>
          <a:lstStyle>
            <a:lvl1pPr marL="0" indent="0" algn="ctr">
              <a:buNone/>
              <a:defRPr sz="1500" baseline="0">
                <a:solidFill>
                  <a:schemeClr val="bg2"/>
                </a:solidFill>
              </a:defRPr>
            </a:lvl1pPr>
          </a:lstStyle>
          <a:p>
            <a:r>
              <a:rPr lang="fr-FR" dirty="0"/>
              <a:t>Click on </a:t>
            </a:r>
            <a:r>
              <a:rPr lang="fr-FR" dirty="0" err="1"/>
              <a:t>icon</a:t>
            </a:r>
            <a:r>
              <a:rPr lang="fr-FR" dirty="0"/>
              <a:t/>
            </a:r>
            <a:br>
              <a:rPr lang="fr-FR" dirty="0"/>
            </a:br>
            <a:r>
              <a:rPr lang="fr-FR" dirty="0"/>
              <a:t>to </a:t>
            </a:r>
            <a:r>
              <a:rPr lang="fr-FR" dirty="0" err="1"/>
              <a:t>add</a:t>
            </a:r>
            <a:r>
              <a:rPr lang="fr-FR" dirty="0"/>
              <a:t> image</a:t>
            </a:r>
          </a:p>
        </p:txBody>
      </p:sp>
      <p:sp>
        <p:nvSpPr>
          <p:cNvPr id="10" name="Espace réservé du numéro de diapositive 1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FCB44-5B4A-45A2-AD92-A271CDA933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532110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0" hasCustomPrompt="1"/>
          </p:nvPr>
        </p:nvSpPr>
        <p:spPr>
          <a:xfrm>
            <a:off x="288564" y="252000"/>
            <a:ext cx="8555399" cy="5635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cap="all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fr-FR" dirty="0" err="1"/>
              <a:t>Add</a:t>
            </a:r>
            <a:r>
              <a:rPr lang="fr-FR" dirty="0"/>
              <a:t> </a:t>
            </a:r>
            <a:r>
              <a:rPr lang="fr-FR" dirty="0" err="1"/>
              <a:t>Your</a:t>
            </a:r>
            <a:r>
              <a:rPr lang="fr-FR" dirty="0"/>
              <a:t> slide </a:t>
            </a:r>
            <a:r>
              <a:rPr lang="fr-FR" dirty="0" err="1"/>
              <a:t>title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4" name="Espace réservé du texte 10"/>
          <p:cNvSpPr>
            <a:spLocks noGrp="1"/>
          </p:cNvSpPr>
          <p:nvPr>
            <p:ph type="body" sz="quarter" idx="12" hasCustomPrompt="1"/>
          </p:nvPr>
        </p:nvSpPr>
        <p:spPr>
          <a:xfrm>
            <a:off x="288564" y="850250"/>
            <a:ext cx="8555399" cy="28687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500" b="1" cap="all" baseline="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fr-FR" dirty="0"/>
              <a:t>ADD YOUR SUBTITLE HERE</a:t>
            </a:r>
          </a:p>
        </p:txBody>
      </p:sp>
      <p:sp>
        <p:nvSpPr>
          <p:cNvPr id="6" name="Espace réservé pour une image  2"/>
          <p:cNvSpPr>
            <a:spLocks noGrp="1"/>
          </p:cNvSpPr>
          <p:nvPr>
            <p:ph type="pic" sz="quarter" idx="13" hasCustomPrompt="1"/>
          </p:nvPr>
        </p:nvSpPr>
        <p:spPr>
          <a:xfrm>
            <a:off x="288564" y="1512000"/>
            <a:ext cx="1549762" cy="2448000"/>
          </a:xfrm>
          <a:prstGeom prst="rect">
            <a:avLst/>
          </a:prstGeom>
          <a:solidFill>
            <a:schemeClr val="accent1"/>
          </a:solidFill>
        </p:spPr>
        <p:txBody>
          <a:bodyPr anchor="ctr" anchorCtr="1"/>
          <a:lstStyle>
            <a:lvl1pPr marL="0" indent="0" algn="ctr">
              <a:buNone/>
              <a:defRPr sz="1500" baseline="0">
                <a:solidFill>
                  <a:schemeClr val="bg2"/>
                </a:solidFill>
              </a:defRPr>
            </a:lvl1pPr>
          </a:lstStyle>
          <a:p>
            <a:r>
              <a:rPr lang="fr-FR" dirty="0"/>
              <a:t>Click on </a:t>
            </a:r>
            <a:r>
              <a:rPr lang="fr-FR" dirty="0" err="1"/>
              <a:t>icon</a:t>
            </a:r>
            <a:r>
              <a:rPr lang="fr-FR" dirty="0"/>
              <a:t/>
            </a:r>
            <a:br>
              <a:rPr lang="fr-FR" dirty="0"/>
            </a:br>
            <a:r>
              <a:rPr lang="fr-FR" dirty="0"/>
              <a:t>to </a:t>
            </a:r>
            <a:r>
              <a:rPr lang="fr-FR" dirty="0" err="1"/>
              <a:t>add</a:t>
            </a:r>
            <a:r>
              <a:rPr lang="fr-FR" dirty="0"/>
              <a:t> image</a:t>
            </a:r>
          </a:p>
        </p:txBody>
      </p:sp>
      <p:sp>
        <p:nvSpPr>
          <p:cNvPr id="10" name="Espace réservé pour une image  2"/>
          <p:cNvSpPr>
            <a:spLocks noGrp="1"/>
          </p:cNvSpPr>
          <p:nvPr>
            <p:ph type="pic" sz="quarter" idx="14" hasCustomPrompt="1"/>
          </p:nvPr>
        </p:nvSpPr>
        <p:spPr>
          <a:xfrm>
            <a:off x="2039973" y="1512000"/>
            <a:ext cx="1549762" cy="2448000"/>
          </a:xfrm>
          <a:prstGeom prst="rect">
            <a:avLst/>
          </a:prstGeom>
          <a:solidFill>
            <a:schemeClr val="accent1"/>
          </a:solidFill>
        </p:spPr>
        <p:txBody>
          <a:bodyPr anchor="ctr" anchorCtr="1"/>
          <a:lstStyle>
            <a:lvl1pPr marL="0" indent="0" algn="ctr">
              <a:buNone/>
              <a:defRPr sz="1500" baseline="0">
                <a:solidFill>
                  <a:schemeClr val="bg2"/>
                </a:solidFill>
              </a:defRPr>
            </a:lvl1pPr>
          </a:lstStyle>
          <a:p>
            <a:r>
              <a:rPr lang="fr-FR" dirty="0"/>
              <a:t>Click on </a:t>
            </a:r>
            <a:r>
              <a:rPr lang="fr-FR" dirty="0" err="1"/>
              <a:t>icon</a:t>
            </a:r>
            <a:r>
              <a:rPr lang="fr-FR" dirty="0"/>
              <a:t/>
            </a:r>
            <a:br>
              <a:rPr lang="fr-FR" dirty="0"/>
            </a:br>
            <a:r>
              <a:rPr lang="fr-FR" dirty="0"/>
              <a:t>to </a:t>
            </a:r>
            <a:r>
              <a:rPr lang="fr-FR" dirty="0" err="1"/>
              <a:t>add</a:t>
            </a:r>
            <a:r>
              <a:rPr lang="fr-FR" dirty="0"/>
              <a:t> image</a:t>
            </a:r>
          </a:p>
        </p:txBody>
      </p:sp>
      <p:sp>
        <p:nvSpPr>
          <p:cNvPr id="12" name="Espace réservé pour une image  2"/>
          <p:cNvSpPr>
            <a:spLocks noGrp="1"/>
          </p:cNvSpPr>
          <p:nvPr>
            <p:ph type="pic" sz="quarter" idx="15" hasCustomPrompt="1"/>
          </p:nvPr>
        </p:nvSpPr>
        <p:spPr>
          <a:xfrm>
            <a:off x="3791382" y="1512000"/>
            <a:ext cx="1549762" cy="2448000"/>
          </a:xfrm>
          <a:prstGeom prst="rect">
            <a:avLst/>
          </a:prstGeom>
          <a:solidFill>
            <a:schemeClr val="accent1"/>
          </a:solidFill>
        </p:spPr>
        <p:txBody>
          <a:bodyPr anchor="ctr" anchorCtr="1"/>
          <a:lstStyle>
            <a:lvl1pPr marL="0" indent="0" algn="ctr">
              <a:buNone/>
              <a:defRPr sz="1500" baseline="0">
                <a:solidFill>
                  <a:schemeClr val="bg2"/>
                </a:solidFill>
              </a:defRPr>
            </a:lvl1pPr>
          </a:lstStyle>
          <a:p>
            <a:r>
              <a:rPr lang="fr-FR" dirty="0"/>
              <a:t>Click on </a:t>
            </a:r>
            <a:r>
              <a:rPr lang="fr-FR" dirty="0" err="1"/>
              <a:t>icon</a:t>
            </a:r>
            <a:r>
              <a:rPr lang="fr-FR" dirty="0"/>
              <a:t/>
            </a:r>
            <a:br>
              <a:rPr lang="fr-FR" dirty="0"/>
            </a:br>
            <a:r>
              <a:rPr lang="fr-FR" dirty="0"/>
              <a:t>to </a:t>
            </a:r>
            <a:r>
              <a:rPr lang="fr-FR" dirty="0" err="1"/>
              <a:t>add</a:t>
            </a:r>
            <a:r>
              <a:rPr lang="fr-FR" dirty="0"/>
              <a:t> image</a:t>
            </a:r>
          </a:p>
        </p:txBody>
      </p:sp>
      <p:sp>
        <p:nvSpPr>
          <p:cNvPr id="13" name="Espace réservé pour une image  2"/>
          <p:cNvSpPr>
            <a:spLocks noGrp="1"/>
          </p:cNvSpPr>
          <p:nvPr>
            <p:ph type="pic" sz="quarter" idx="16" hasCustomPrompt="1"/>
          </p:nvPr>
        </p:nvSpPr>
        <p:spPr>
          <a:xfrm>
            <a:off x="5542791" y="1512000"/>
            <a:ext cx="1549762" cy="2448000"/>
          </a:xfrm>
          <a:prstGeom prst="rect">
            <a:avLst/>
          </a:prstGeom>
          <a:solidFill>
            <a:schemeClr val="accent1"/>
          </a:solidFill>
        </p:spPr>
        <p:txBody>
          <a:bodyPr anchor="ctr" anchorCtr="1"/>
          <a:lstStyle>
            <a:lvl1pPr marL="0" indent="0" algn="ctr">
              <a:buNone/>
              <a:defRPr sz="1500" baseline="0">
                <a:solidFill>
                  <a:schemeClr val="bg2"/>
                </a:solidFill>
              </a:defRPr>
            </a:lvl1pPr>
          </a:lstStyle>
          <a:p>
            <a:r>
              <a:rPr lang="fr-FR" dirty="0"/>
              <a:t>Click on </a:t>
            </a:r>
            <a:r>
              <a:rPr lang="fr-FR" dirty="0" err="1"/>
              <a:t>icon</a:t>
            </a:r>
            <a:r>
              <a:rPr lang="fr-FR" dirty="0"/>
              <a:t/>
            </a:r>
            <a:br>
              <a:rPr lang="fr-FR" dirty="0"/>
            </a:br>
            <a:r>
              <a:rPr lang="fr-FR" dirty="0"/>
              <a:t>to </a:t>
            </a:r>
            <a:r>
              <a:rPr lang="fr-FR" dirty="0" err="1"/>
              <a:t>add</a:t>
            </a:r>
            <a:r>
              <a:rPr lang="fr-FR" dirty="0"/>
              <a:t> image</a:t>
            </a:r>
          </a:p>
        </p:txBody>
      </p:sp>
      <p:sp>
        <p:nvSpPr>
          <p:cNvPr id="14" name="Espace réservé pour une image  2"/>
          <p:cNvSpPr>
            <a:spLocks noGrp="1"/>
          </p:cNvSpPr>
          <p:nvPr>
            <p:ph type="pic" sz="quarter" idx="17" hasCustomPrompt="1"/>
          </p:nvPr>
        </p:nvSpPr>
        <p:spPr>
          <a:xfrm>
            <a:off x="7294201" y="1512000"/>
            <a:ext cx="1549762" cy="2448000"/>
          </a:xfrm>
          <a:prstGeom prst="rect">
            <a:avLst/>
          </a:prstGeom>
          <a:solidFill>
            <a:schemeClr val="accent1"/>
          </a:solidFill>
        </p:spPr>
        <p:txBody>
          <a:bodyPr anchor="ctr" anchorCtr="1"/>
          <a:lstStyle>
            <a:lvl1pPr marL="0" indent="0" algn="ctr">
              <a:buNone/>
              <a:defRPr sz="1500" baseline="0">
                <a:solidFill>
                  <a:schemeClr val="bg2"/>
                </a:solidFill>
              </a:defRPr>
            </a:lvl1pPr>
          </a:lstStyle>
          <a:p>
            <a:r>
              <a:rPr lang="fr-FR" dirty="0"/>
              <a:t>Click on </a:t>
            </a:r>
            <a:r>
              <a:rPr lang="fr-FR" dirty="0" err="1"/>
              <a:t>icon</a:t>
            </a:r>
            <a:r>
              <a:rPr lang="fr-FR" dirty="0"/>
              <a:t/>
            </a:r>
            <a:br>
              <a:rPr lang="fr-FR" dirty="0"/>
            </a:br>
            <a:r>
              <a:rPr lang="fr-FR" dirty="0"/>
              <a:t>to </a:t>
            </a:r>
            <a:r>
              <a:rPr lang="fr-FR" dirty="0" err="1"/>
              <a:t>add</a:t>
            </a:r>
            <a:r>
              <a:rPr lang="fr-FR" dirty="0"/>
              <a:t> image</a:t>
            </a:r>
          </a:p>
        </p:txBody>
      </p:sp>
      <p:sp>
        <p:nvSpPr>
          <p:cNvPr id="9" name="Espace réservé du numéro de diapositive 1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FCB44-5B4A-45A2-AD92-A271CDA933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338573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0" hasCustomPrompt="1"/>
          </p:nvPr>
        </p:nvSpPr>
        <p:spPr>
          <a:xfrm>
            <a:off x="288564" y="252000"/>
            <a:ext cx="8555399" cy="5635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cap="all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fr-FR" dirty="0" err="1"/>
              <a:t>Add</a:t>
            </a:r>
            <a:r>
              <a:rPr lang="fr-FR" dirty="0"/>
              <a:t> </a:t>
            </a:r>
            <a:r>
              <a:rPr lang="fr-FR" dirty="0" err="1"/>
              <a:t>Your</a:t>
            </a:r>
            <a:r>
              <a:rPr lang="fr-FR" dirty="0"/>
              <a:t> slide </a:t>
            </a:r>
            <a:r>
              <a:rPr lang="fr-FR" dirty="0" err="1"/>
              <a:t>title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4" name="Espace réservé du texte 10"/>
          <p:cNvSpPr>
            <a:spLocks noGrp="1"/>
          </p:cNvSpPr>
          <p:nvPr>
            <p:ph type="body" sz="quarter" idx="12" hasCustomPrompt="1"/>
          </p:nvPr>
        </p:nvSpPr>
        <p:spPr>
          <a:xfrm>
            <a:off x="288564" y="850250"/>
            <a:ext cx="8555399" cy="28687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500" b="1" cap="all" baseline="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fr-FR" dirty="0"/>
              <a:t>ADD YOUR SUBTITLE HERE</a:t>
            </a:r>
          </a:p>
        </p:txBody>
      </p:sp>
      <p:sp>
        <p:nvSpPr>
          <p:cNvPr id="6" name="Espace réservé pour une image  2"/>
          <p:cNvSpPr>
            <a:spLocks noGrp="1"/>
          </p:cNvSpPr>
          <p:nvPr>
            <p:ph type="pic" sz="quarter" idx="13" hasCustomPrompt="1"/>
          </p:nvPr>
        </p:nvSpPr>
        <p:spPr>
          <a:xfrm>
            <a:off x="288564" y="1512000"/>
            <a:ext cx="1206862" cy="2448000"/>
          </a:xfrm>
          <a:prstGeom prst="rect">
            <a:avLst/>
          </a:prstGeom>
          <a:solidFill>
            <a:schemeClr val="accent1"/>
          </a:solidFill>
        </p:spPr>
        <p:txBody>
          <a:bodyPr anchor="ctr" anchorCtr="1"/>
          <a:lstStyle>
            <a:lvl1pPr marL="0" indent="0" algn="ctr">
              <a:buNone/>
              <a:defRPr sz="1500" baseline="0">
                <a:solidFill>
                  <a:schemeClr val="bg2"/>
                </a:solidFill>
              </a:defRPr>
            </a:lvl1pPr>
          </a:lstStyle>
          <a:p>
            <a:r>
              <a:rPr lang="fr-FR" dirty="0"/>
              <a:t>Click on </a:t>
            </a:r>
            <a:r>
              <a:rPr lang="fr-FR" dirty="0" err="1"/>
              <a:t>icon</a:t>
            </a:r>
            <a:r>
              <a:rPr lang="fr-FR" dirty="0"/>
              <a:t/>
            </a:r>
            <a:br>
              <a:rPr lang="fr-FR" dirty="0"/>
            </a:br>
            <a:r>
              <a:rPr lang="fr-FR" dirty="0"/>
              <a:t>to </a:t>
            </a:r>
            <a:r>
              <a:rPr lang="fr-FR" dirty="0" err="1"/>
              <a:t>add</a:t>
            </a:r>
            <a:r>
              <a:rPr lang="fr-FR" dirty="0"/>
              <a:t> image</a:t>
            </a:r>
          </a:p>
        </p:txBody>
      </p:sp>
      <p:sp>
        <p:nvSpPr>
          <p:cNvPr id="32" name="Espace réservé pour une image  2"/>
          <p:cNvSpPr>
            <a:spLocks noGrp="1"/>
          </p:cNvSpPr>
          <p:nvPr>
            <p:ph type="pic" sz="quarter" idx="14" hasCustomPrompt="1"/>
          </p:nvPr>
        </p:nvSpPr>
        <p:spPr>
          <a:xfrm>
            <a:off x="1758271" y="1512000"/>
            <a:ext cx="1206862" cy="2448000"/>
          </a:xfrm>
          <a:prstGeom prst="rect">
            <a:avLst/>
          </a:prstGeom>
          <a:solidFill>
            <a:schemeClr val="accent1"/>
          </a:solidFill>
        </p:spPr>
        <p:txBody>
          <a:bodyPr anchor="ctr" anchorCtr="1"/>
          <a:lstStyle>
            <a:lvl1pPr marL="0" indent="0" algn="ctr">
              <a:buNone/>
              <a:defRPr sz="1500" baseline="0">
                <a:solidFill>
                  <a:schemeClr val="bg2"/>
                </a:solidFill>
              </a:defRPr>
            </a:lvl1pPr>
          </a:lstStyle>
          <a:p>
            <a:r>
              <a:rPr lang="fr-FR" dirty="0"/>
              <a:t>Click on </a:t>
            </a:r>
            <a:r>
              <a:rPr lang="fr-FR" dirty="0" err="1"/>
              <a:t>icon</a:t>
            </a:r>
            <a:r>
              <a:rPr lang="fr-FR" dirty="0"/>
              <a:t/>
            </a:r>
            <a:br>
              <a:rPr lang="fr-FR" dirty="0"/>
            </a:br>
            <a:r>
              <a:rPr lang="fr-FR" dirty="0"/>
              <a:t>to </a:t>
            </a:r>
            <a:r>
              <a:rPr lang="fr-FR" dirty="0" err="1"/>
              <a:t>add</a:t>
            </a:r>
            <a:r>
              <a:rPr lang="fr-FR" dirty="0"/>
              <a:t> image</a:t>
            </a:r>
          </a:p>
        </p:txBody>
      </p:sp>
      <p:sp>
        <p:nvSpPr>
          <p:cNvPr id="33" name="Espace réservé pour une image  2"/>
          <p:cNvSpPr>
            <a:spLocks noGrp="1"/>
          </p:cNvSpPr>
          <p:nvPr>
            <p:ph type="pic" sz="quarter" idx="15" hasCustomPrompt="1"/>
          </p:nvPr>
        </p:nvSpPr>
        <p:spPr>
          <a:xfrm>
            <a:off x="3227979" y="1512000"/>
            <a:ext cx="1206862" cy="2448000"/>
          </a:xfrm>
          <a:prstGeom prst="rect">
            <a:avLst/>
          </a:prstGeom>
          <a:solidFill>
            <a:schemeClr val="accent1"/>
          </a:solidFill>
        </p:spPr>
        <p:txBody>
          <a:bodyPr anchor="ctr" anchorCtr="1"/>
          <a:lstStyle>
            <a:lvl1pPr marL="0" indent="0" algn="ctr">
              <a:buNone/>
              <a:defRPr sz="1500" baseline="0">
                <a:solidFill>
                  <a:schemeClr val="bg2"/>
                </a:solidFill>
              </a:defRPr>
            </a:lvl1pPr>
          </a:lstStyle>
          <a:p>
            <a:r>
              <a:rPr lang="fr-FR" dirty="0"/>
              <a:t>Click on </a:t>
            </a:r>
            <a:r>
              <a:rPr lang="fr-FR" dirty="0" err="1"/>
              <a:t>icon</a:t>
            </a:r>
            <a:r>
              <a:rPr lang="fr-FR" dirty="0"/>
              <a:t/>
            </a:r>
            <a:br>
              <a:rPr lang="fr-FR" dirty="0"/>
            </a:br>
            <a:r>
              <a:rPr lang="fr-FR" dirty="0"/>
              <a:t>to </a:t>
            </a:r>
            <a:r>
              <a:rPr lang="fr-FR" dirty="0" err="1"/>
              <a:t>add</a:t>
            </a:r>
            <a:r>
              <a:rPr lang="fr-FR" dirty="0"/>
              <a:t> image</a:t>
            </a:r>
          </a:p>
        </p:txBody>
      </p:sp>
      <p:sp>
        <p:nvSpPr>
          <p:cNvPr id="34" name="Espace réservé pour une image  2"/>
          <p:cNvSpPr>
            <a:spLocks noGrp="1"/>
          </p:cNvSpPr>
          <p:nvPr>
            <p:ph type="pic" sz="quarter" idx="16" hasCustomPrompt="1"/>
          </p:nvPr>
        </p:nvSpPr>
        <p:spPr>
          <a:xfrm>
            <a:off x="4697686" y="1512000"/>
            <a:ext cx="1206862" cy="2448000"/>
          </a:xfrm>
          <a:prstGeom prst="rect">
            <a:avLst/>
          </a:prstGeom>
          <a:solidFill>
            <a:schemeClr val="accent1"/>
          </a:solidFill>
        </p:spPr>
        <p:txBody>
          <a:bodyPr anchor="ctr" anchorCtr="1"/>
          <a:lstStyle>
            <a:lvl1pPr marL="0" indent="0" algn="ctr">
              <a:buNone/>
              <a:defRPr sz="1500" baseline="0">
                <a:solidFill>
                  <a:schemeClr val="bg2"/>
                </a:solidFill>
              </a:defRPr>
            </a:lvl1pPr>
          </a:lstStyle>
          <a:p>
            <a:r>
              <a:rPr lang="fr-FR" dirty="0"/>
              <a:t>Click on </a:t>
            </a:r>
            <a:r>
              <a:rPr lang="fr-FR" dirty="0" err="1"/>
              <a:t>icon</a:t>
            </a:r>
            <a:r>
              <a:rPr lang="fr-FR" dirty="0"/>
              <a:t/>
            </a:r>
            <a:br>
              <a:rPr lang="fr-FR" dirty="0"/>
            </a:br>
            <a:r>
              <a:rPr lang="fr-FR" dirty="0"/>
              <a:t>to </a:t>
            </a:r>
            <a:r>
              <a:rPr lang="fr-FR" dirty="0" err="1"/>
              <a:t>add</a:t>
            </a:r>
            <a:r>
              <a:rPr lang="fr-FR" dirty="0"/>
              <a:t> image</a:t>
            </a:r>
          </a:p>
        </p:txBody>
      </p:sp>
      <p:sp>
        <p:nvSpPr>
          <p:cNvPr id="35" name="Espace réservé pour une image  2"/>
          <p:cNvSpPr>
            <a:spLocks noGrp="1"/>
          </p:cNvSpPr>
          <p:nvPr>
            <p:ph type="pic" sz="quarter" idx="17" hasCustomPrompt="1"/>
          </p:nvPr>
        </p:nvSpPr>
        <p:spPr>
          <a:xfrm>
            <a:off x="6167394" y="1512000"/>
            <a:ext cx="1206862" cy="2448000"/>
          </a:xfrm>
          <a:prstGeom prst="rect">
            <a:avLst/>
          </a:prstGeom>
          <a:solidFill>
            <a:schemeClr val="accent1"/>
          </a:solidFill>
        </p:spPr>
        <p:txBody>
          <a:bodyPr anchor="ctr" anchorCtr="1"/>
          <a:lstStyle>
            <a:lvl1pPr marL="0" indent="0" algn="ctr">
              <a:buNone/>
              <a:defRPr sz="1500" baseline="0">
                <a:solidFill>
                  <a:schemeClr val="bg2"/>
                </a:solidFill>
              </a:defRPr>
            </a:lvl1pPr>
          </a:lstStyle>
          <a:p>
            <a:r>
              <a:rPr lang="fr-FR" dirty="0"/>
              <a:t>Click on </a:t>
            </a:r>
            <a:r>
              <a:rPr lang="fr-FR" dirty="0" err="1"/>
              <a:t>icon</a:t>
            </a:r>
            <a:r>
              <a:rPr lang="fr-FR" dirty="0"/>
              <a:t/>
            </a:r>
            <a:br>
              <a:rPr lang="fr-FR" dirty="0"/>
            </a:br>
            <a:r>
              <a:rPr lang="fr-FR" dirty="0"/>
              <a:t>to </a:t>
            </a:r>
            <a:r>
              <a:rPr lang="fr-FR" dirty="0" err="1"/>
              <a:t>add</a:t>
            </a:r>
            <a:r>
              <a:rPr lang="fr-FR" dirty="0"/>
              <a:t> image</a:t>
            </a:r>
          </a:p>
        </p:txBody>
      </p:sp>
      <p:sp>
        <p:nvSpPr>
          <p:cNvPr id="36" name="Espace réservé pour une image  2"/>
          <p:cNvSpPr>
            <a:spLocks noGrp="1"/>
          </p:cNvSpPr>
          <p:nvPr>
            <p:ph type="pic" sz="quarter" idx="18" hasCustomPrompt="1"/>
          </p:nvPr>
        </p:nvSpPr>
        <p:spPr>
          <a:xfrm>
            <a:off x="7637101" y="1512000"/>
            <a:ext cx="1206862" cy="2448000"/>
          </a:xfrm>
          <a:prstGeom prst="rect">
            <a:avLst/>
          </a:prstGeom>
          <a:solidFill>
            <a:schemeClr val="accent1"/>
          </a:solidFill>
        </p:spPr>
        <p:txBody>
          <a:bodyPr anchor="ctr" anchorCtr="1"/>
          <a:lstStyle>
            <a:lvl1pPr marL="0" indent="0" algn="ctr">
              <a:buNone/>
              <a:defRPr sz="1500" baseline="0">
                <a:solidFill>
                  <a:schemeClr val="bg2"/>
                </a:solidFill>
              </a:defRPr>
            </a:lvl1pPr>
          </a:lstStyle>
          <a:p>
            <a:r>
              <a:rPr lang="fr-FR" dirty="0"/>
              <a:t>Click on </a:t>
            </a:r>
            <a:r>
              <a:rPr lang="fr-FR" dirty="0" err="1"/>
              <a:t>icon</a:t>
            </a:r>
            <a:r>
              <a:rPr lang="fr-FR" dirty="0"/>
              <a:t/>
            </a:r>
            <a:br>
              <a:rPr lang="fr-FR" dirty="0"/>
            </a:br>
            <a:r>
              <a:rPr lang="fr-FR" dirty="0"/>
              <a:t>to </a:t>
            </a:r>
            <a:r>
              <a:rPr lang="fr-FR" dirty="0" err="1"/>
              <a:t>add</a:t>
            </a:r>
            <a:r>
              <a:rPr lang="fr-FR" dirty="0"/>
              <a:t> image</a:t>
            </a:r>
          </a:p>
        </p:txBody>
      </p:sp>
      <p:sp>
        <p:nvSpPr>
          <p:cNvPr id="10" name="Espace réservé du numéro de diapositive 1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FCB44-5B4A-45A2-AD92-A271CDA933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71254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FCB44-5B4A-45A2-AD92-A271CDA933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9573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">
        <p:wipe/>
      </p:transition>
    </mc:Choice>
    <mc:Fallback xmlns="">
      <p:transition advClick="0" advTm="500">
        <p:wip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214282" y="368650"/>
            <a:ext cx="8678198" cy="845773"/>
          </a:xfrm>
        </p:spPr>
        <p:txBody>
          <a:bodyPr/>
          <a:lstStyle/>
          <a:p>
            <a:r>
              <a:rPr lang="fr-FR" dirty="0"/>
              <a:t>Insert </a:t>
            </a:r>
            <a:r>
              <a:rPr lang="fr-FR" dirty="0" err="1"/>
              <a:t>title</a:t>
            </a:r>
            <a:r>
              <a:rPr lang="fr-FR" dirty="0"/>
              <a:t> 1 </a:t>
            </a:r>
            <a:r>
              <a:rPr lang="fr-FR" dirty="0" err="1"/>
              <a:t>here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numéro de diapositive 1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FCB44-5B4A-45A2-AD92-A271CDA933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573143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19222"/>
            <a:ext cx="9144000" cy="864000"/>
          </a:xfrm>
          <a:prstGeom prst="rect">
            <a:avLst/>
          </a:prstGeom>
          <a:solidFill>
            <a:srgbClr val="E9EC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Espace réservé du texte 10"/>
          <p:cNvSpPr>
            <a:spLocks noGrp="1"/>
          </p:cNvSpPr>
          <p:nvPr>
            <p:ph type="body" sz="quarter" idx="10" hasCustomPrompt="1"/>
          </p:nvPr>
        </p:nvSpPr>
        <p:spPr>
          <a:xfrm>
            <a:off x="360001" y="294605"/>
            <a:ext cx="8452797" cy="56351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700" cap="all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Add Your slide title here</a:t>
            </a:r>
          </a:p>
        </p:txBody>
      </p:sp>
      <p:sp>
        <p:nvSpPr>
          <p:cNvPr id="9" name="Titre 21"/>
          <p:cNvSpPr txBox="1">
            <a:spLocks/>
          </p:cNvSpPr>
          <p:nvPr userDrawn="1"/>
        </p:nvSpPr>
        <p:spPr>
          <a:xfrm>
            <a:off x="216000" y="180873"/>
            <a:ext cx="7886700" cy="21579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525" cap="all" noProof="0" dirty="0">
              <a:solidFill>
                <a:schemeClr val="accent2"/>
              </a:solidFill>
            </a:endParaRPr>
          </a:p>
        </p:txBody>
      </p:sp>
      <p:sp>
        <p:nvSpPr>
          <p:cNvPr id="11" name="Espace réservé du texte 2"/>
          <p:cNvSpPr>
            <a:spLocks noGrp="1"/>
          </p:cNvSpPr>
          <p:nvPr>
            <p:ph type="body" sz="quarter" idx="13" hasCustomPrompt="1"/>
          </p:nvPr>
        </p:nvSpPr>
        <p:spPr>
          <a:xfrm>
            <a:off x="360001" y="1141475"/>
            <a:ext cx="8452797" cy="5159737"/>
          </a:xfrm>
          <a:prstGeom prst="rect">
            <a:avLst/>
          </a:prstGeom>
        </p:spPr>
        <p:txBody>
          <a:bodyPr/>
          <a:lstStyle>
            <a:lvl1pPr marL="132157" indent="-132157">
              <a:buClr>
                <a:schemeClr val="accent2"/>
              </a:buClr>
              <a:defRPr sz="1500">
                <a:solidFill>
                  <a:schemeClr val="accent6"/>
                </a:solidFill>
                <a:latin typeface="+mj-lt"/>
              </a:defRPr>
            </a:lvl1pPr>
            <a:lvl2pPr marL="470285" indent="-133347">
              <a:buClr>
                <a:schemeClr val="accent2"/>
              </a:buClr>
              <a:buFont typeface="Calibri Light" panose="020F0302020204030204" pitchFamily="34" charset="0"/>
              <a:buChar char="›"/>
              <a:tabLst/>
              <a:defRPr sz="1500">
                <a:solidFill>
                  <a:schemeClr val="accent6"/>
                </a:solidFill>
                <a:latin typeface="+mj-lt"/>
              </a:defRPr>
            </a:lvl2pPr>
            <a:lvl3pPr marL="807224" indent="-121441">
              <a:buClr>
                <a:schemeClr val="accent2"/>
              </a:buClr>
              <a:buFont typeface="Calibri Light" panose="020F0302020204030204" pitchFamily="34" charset="0"/>
              <a:buChar char="◦"/>
              <a:defRPr sz="1500">
                <a:solidFill>
                  <a:schemeClr val="accent6"/>
                </a:solidFill>
                <a:latin typeface="+mj-lt"/>
              </a:defRPr>
            </a:lvl3pPr>
            <a:lvl4pPr marL="1145352" indent="-116678">
              <a:buClr>
                <a:schemeClr val="accent2"/>
              </a:buClr>
              <a:buFont typeface="Calibri Light" panose="020F0302020204030204" pitchFamily="34" charset="0"/>
              <a:buChar char="⁻"/>
              <a:defRPr sz="1500">
                <a:solidFill>
                  <a:schemeClr val="accent6"/>
                </a:solidFill>
                <a:latin typeface="+mj-lt"/>
              </a:defRPr>
            </a:lvl4pPr>
            <a:lvl5pPr marL="1482292" indent="-138110">
              <a:buClr>
                <a:schemeClr val="accent2"/>
              </a:buClr>
              <a:buFont typeface="Calibri Light" panose="020F0302020204030204" pitchFamily="34" charset="0"/>
              <a:buChar char="⁞"/>
              <a:defRPr sz="1500">
                <a:solidFill>
                  <a:schemeClr val="accent6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Add your text here</a:t>
            </a:r>
          </a:p>
          <a:p>
            <a:pPr lvl="1"/>
            <a:r>
              <a:rPr lang="en-US" noProof="0" dirty="0"/>
              <a:t>Add your text here</a:t>
            </a:r>
          </a:p>
          <a:p>
            <a:pPr lvl="2"/>
            <a:r>
              <a:rPr lang="en-US" noProof="0" dirty="0"/>
              <a:t>Add your text here</a:t>
            </a:r>
          </a:p>
          <a:p>
            <a:pPr lvl="3"/>
            <a:r>
              <a:rPr lang="en-US" noProof="0" dirty="0"/>
              <a:t>Add your text here</a:t>
            </a:r>
          </a:p>
          <a:p>
            <a:pPr lvl="4"/>
            <a:r>
              <a:rPr lang="en-US" noProof="0" dirty="0"/>
              <a:t>Add your text here</a:t>
            </a:r>
          </a:p>
        </p:txBody>
      </p:sp>
      <p:grpSp>
        <p:nvGrpSpPr>
          <p:cNvPr id="13" name="Groupe 12"/>
          <p:cNvGrpSpPr/>
          <p:nvPr userDrawn="1"/>
        </p:nvGrpSpPr>
        <p:grpSpPr>
          <a:xfrm>
            <a:off x="-1" y="0"/>
            <a:ext cx="9144000" cy="54000"/>
            <a:chOff x="2429997" y="4682436"/>
            <a:chExt cx="7557824" cy="83555"/>
          </a:xfrm>
        </p:grpSpPr>
        <p:sp>
          <p:nvSpPr>
            <p:cNvPr id="14" name="Rectangle 13"/>
            <p:cNvSpPr/>
            <p:nvPr/>
          </p:nvSpPr>
          <p:spPr>
            <a:xfrm>
              <a:off x="2429997" y="4682455"/>
              <a:ext cx="798516" cy="83536"/>
            </a:xfrm>
            <a:prstGeom prst="rect">
              <a:avLst/>
            </a:prstGeom>
            <a:solidFill>
              <a:srgbClr val="FB536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0" dirty="0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227078" y="4682455"/>
              <a:ext cx="798516" cy="83536"/>
            </a:xfrm>
            <a:prstGeom prst="rect">
              <a:avLst/>
            </a:prstGeom>
            <a:solidFill>
              <a:srgbClr val="D823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0" dirty="0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024160" y="4682455"/>
              <a:ext cx="798516" cy="83536"/>
            </a:xfrm>
            <a:prstGeom prst="rect">
              <a:avLst/>
            </a:prstGeom>
            <a:solidFill>
              <a:srgbClr val="30CDD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0" dirty="0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821242" y="4682455"/>
              <a:ext cx="798516" cy="83536"/>
            </a:xfrm>
            <a:prstGeom prst="rect">
              <a:avLst/>
            </a:prstGeom>
            <a:solidFill>
              <a:srgbClr val="1DB3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0" dirty="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5618324" y="4682455"/>
              <a:ext cx="798516" cy="83536"/>
            </a:xfrm>
            <a:prstGeom prst="rect">
              <a:avLst/>
            </a:prstGeom>
            <a:solidFill>
              <a:srgbClr val="F871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0" dirty="0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6415405" y="4682436"/>
              <a:ext cx="3572416" cy="83553"/>
            </a:xfrm>
            <a:prstGeom prst="rect">
              <a:avLst/>
            </a:prstGeom>
            <a:solidFill>
              <a:srgbClr val="F2A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0" dirty="0"/>
            </a:p>
          </p:txBody>
        </p:sp>
      </p:grpSp>
      <p:sp>
        <p:nvSpPr>
          <p:cNvPr id="22" name="ZoneTexte 21"/>
          <p:cNvSpPr txBox="1"/>
          <p:nvPr userDrawn="1"/>
        </p:nvSpPr>
        <p:spPr>
          <a:xfrm>
            <a:off x="360000" y="57937"/>
            <a:ext cx="1979752" cy="230832"/>
          </a:xfrm>
          <a:prstGeom prst="rect">
            <a:avLst/>
          </a:prstGeom>
        </p:spPr>
        <p:txBody>
          <a:bodyPr anchor="ctr"/>
          <a:lstStyle>
            <a:lvl1pPr lvl="0" indent="0">
              <a:spcBef>
                <a:spcPct val="20000"/>
              </a:spcBef>
              <a:buFont typeface="Arial" pitchFamily="34" charset="0"/>
              <a:buNone/>
              <a:defRPr sz="900" cap="all" baseline="0">
                <a:solidFill>
                  <a:schemeClr val="accent2"/>
                </a:solidFill>
                <a:latin typeface="+mj-lt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1100">
                <a:solidFill>
                  <a:schemeClr val="accent2"/>
                </a:solidFill>
                <a:latin typeface="+mj-lt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1051">
                <a:solidFill>
                  <a:schemeClr val="accent2"/>
                </a:solidFill>
                <a:latin typeface="+mj-lt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1000">
                <a:solidFill>
                  <a:schemeClr val="accent2"/>
                </a:solidFill>
                <a:latin typeface="+mj-lt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1000">
                <a:solidFill>
                  <a:schemeClr val="accent2"/>
                </a:solidFill>
                <a:latin typeface="+mj-lt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lvl="0"/>
            <a:r>
              <a:rPr lang="en-US" sz="675" dirty="0"/>
              <a:t>Business Update – Q3 2016</a:t>
            </a:r>
          </a:p>
        </p:txBody>
      </p:sp>
      <p:sp>
        <p:nvSpPr>
          <p:cNvPr id="21" name="Espace réservé du numéro de diapositive 1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FCB44-5B4A-45A2-AD92-A271CDA933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12969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9465" cy="3403600"/>
          </a:xfrm>
          <a:prstGeom prst="rect">
            <a:avLst/>
          </a:prstGeom>
        </p:spPr>
      </p:pic>
      <p:sp>
        <p:nvSpPr>
          <p:cNvPr id="20" name="Espace réservé du texte 6"/>
          <p:cNvSpPr>
            <a:spLocks noGrp="1"/>
          </p:cNvSpPr>
          <p:nvPr>
            <p:ph type="body" sz="quarter" idx="10" hasCustomPrompt="1"/>
          </p:nvPr>
        </p:nvSpPr>
        <p:spPr>
          <a:xfrm>
            <a:off x="1008002" y="4095400"/>
            <a:ext cx="6935555" cy="5744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fr-FR" sz="3000" kern="1200" cap="all" baseline="0" dirty="0" smtClean="0">
                <a:solidFill>
                  <a:schemeClr val="accent6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your</a:t>
            </a:r>
            <a:r>
              <a:rPr lang="fr-FR" dirty="0"/>
              <a:t> </a:t>
            </a:r>
            <a:r>
              <a:rPr lang="fr-FR" dirty="0" err="1"/>
              <a:t>title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21" name="Espace réservé du texte 6"/>
          <p:cNvSpPr>
            <a:spLocks noGrp="1"/>
          </p:cNvSpPr>
          <p:nvPr>
            <p:ph type="body" sz="quarter" idx="11" hasCustomPrompt="1"/>
          </p:nvPr>
        </p:nvSpPr>
        <p:spPr>
          <a:xfrm>
            <a:off x="1008002" y="4685800"/>
            <a:ext cx="6935555" cy="5744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fr-FR" sz="1800" kern="1200" cap="none" baseline="0" dirty="0" err="1" smtClean="0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accent2"/>
                </a:solidFill>
                <a:latin typeface="+mj-lt"/>
              </a:rPr>
              <a:t>Insert </a:t>
            </a:r>
            <a:r>
              <a:rPr lang="fr-FR" dirty="0" err="1">
                <a:solidFill>
                  <a:schemeClr val="accent2"/>
                </a:solidFill>
                <a:latin typeface="+mj-lt"/>
              </a:rPr>
              <a:t>your</a:t>
            </a:r>
            <a:r>
              <a:rPr lang="fr-FR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fr-FR" dirty="0" err="1">
                <a:solidFill>
                  <a:schemeClr val="accent2"/>
                </a:solidFill>
                <a:latin typeface="+mj-lt"/>
              </a:rPr>
              <a:t>subtitle</a:t>
            </a:r>
            <a:r>
              <a:rPr lang="fr-FR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fr-FR" dirty="0" err="1">
                <a:solidFill>
                  <a:schemeClr val="accent2"/>
                </a:solidFill>
                <a:latin typeface="+mj-lt"/>
              </a:rPr>
              <a:t>here</a:t>
            </a:r>
            <a:r>
              <a:rPr lang="fr-FR" dirty="0">
                <a:solidFill>
                  <a:schemeClr val="accent2"/>
                </a:solidFill>
                <a:latin typeface="+mj-lt"/>
              </a:rPr>
              <a:t> </a:t>
            </a:r>
            <a:endParaRPr lang="fr-FR" sz="2400" dirty="0">
              <a:solidFill>
                <a:schemeClr val="accent2"/>
              </a:solidFill>
              <a:latin typeface="+mj-lt"/>
            </a:endParaRPr>
          </a:p>
        </p:txBody>
      </p:sp>
      <p:grpSp>
        <p:nvGrpSpPr>
          <p:cNvPr id="23" name="Groupe 22"/>
          <p:cNvGrpSpPr/>
          <p:nvPr userDrawn="1"/>
        </p:nvGrpSpPr>
        <p:grpSpPr>
          <a:xfrm>
            <a:off x="-1" y="3355011"/>
            <a:ext cx="9144000" cy="54000"/>
            <a:chOff x="2429997" y="4682436"/>
            <a:chExt cx="7557824" cy="83555"/>
          </a:xfrm>
        </p:grpSpPr>
        <p:sp>
          <p:nvSpPr>
            <p:cNvPr id="24" name="Rectangle 23"/>
            <p:cNvSpPr/>
            <p:nvPr/>
          </p:nvSpPr>
          <p:spPr>
            <a:xfrm>
              <a:off x="2429997" y="4682455"/>
              <a:ext cx="798516" cy="83536"/>
            </a:xfrm>
            <a:prstGeom prst="rect">
              <a:avLst/>
            </a:prstGeom>
            <a:solidFill>
              <a:srgbClr val="FB536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3227078" y="4682455"/>
              <a:ext cx="798516" cy="83536"/>
            </a:xfrm>
            <a:prstGeom prst="rect">
              <a:avLst/>
            </a:prstGeom>
            <a:solidFill>
              <a:srgbClr val="D823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 dirty="0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4024160" y="4682455"/>
              <a:ext cx="798516" cy="83536"/>
            </a:xfrm>
            <a:prstGeom prst="rect">
              <a:avLst/>
            </a:prstGeom>
            <a:solidFill>
              <a:srgbClr val="30CDD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 dirty="0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4821242" y="4682455"/>
              <a:ext cx="798516" cy="83536"/>
            </a:xfrm>
            <a:prstGeom prst="rect">
              <a:avLst/>
            </a:prstGeom>
            <a:solidFill>
              <a:srgbClr val="1DB3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 dirty="0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5618324" y="4682455"/>
              <a:ext cx="798516" cy="83536"/>
            </a:xfrm>
            <a:prstGeom prst="rect">
              <a:avLst/>
            </a:prstGeom>
            <a:solidFill>
              <a:srgbClr val="F871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 dirty="0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6415405" y="4682436"/>
              <a:ext cx="3572416" cy="83553"/>
            </a:xfrm>
            <a:prstGeom prst="rect">
              <a:avLst/>
            </a:prstGeom>
            <a:solidFill>
              <a:srgbClr val="F2A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 dirty="0"/>
            </a:p>
          </p:txBody>
        </p:sp>
      </p:grpSp>
    </p:spTree>
    <p:extLst>
      <p:ext uri="{BB962C8B-B14F-4D97-AF65-F5344CB8AC3E}">
        <p14:creationId xmlns:p14="http://schemas.microsoft.com/office/powerpoint/2010/main" val="41430112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23"/>
            <a:ext cx="9144000" cy="6858000"/>
          </a:xfrm>
          <a:prstGeom prst="rect">
            <a:avLst/>
          </a:prstGeom>
        </p:spPr>
      </p:pic>
      <p:grpSp>
        <p:nvGrpSpPr>
          <p:cNvPr id="6" name="Groupe 5"/>
          <p:cNvGrpSpPr/>
          <p:nvPr userDrawn="1"/>
        </p:nvGrpSpPr>
        <p:grpSpPr>
          <a:xfrm>
            <a:off x="-1" y="0"/>
            <a:ext cx="9144000" cy="54000"/>
            <a:chOff x="2429997" y="4682436"/>
            <a:chExt cx="7557824" cy="83555"/>
          </a:xfrm>
        </p:grpSpPr>
        <p:sp>
          <p:nvSpPr>
            <p:cNvPr id="7" name="Rectangle 6"/>
            <p:cNvSpPr/>
            <p:nvPr/>
          </p:nvSpPr>
          <p:spPr>
            <a:xfrm>
              <a:off x="2429997" y="4682455"/>
              <a:ext cx="798516" cy="83536"/>
            </a:xfrm>
            <a:prstGeom prst="rect">
              <a:avLst/>
            </a:prstGeom>
            <a:solidFill>
              <a:srgbClr val="FB536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 dirty="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3227078" y="4682455"/>
              <a:ext cx="798516" cy="83536"/>
            </a:xfrm>
            <a:prstGeom prst="rect">
              <a:avLst/>
            </a:prstGeom>
            <a:solidFill>
              <a:srgbClr val="D823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4024160" y="4682455"/>
              <a:ext cx="798516" cy="83536"/>
            </a:xfrm>
            <a:prstGeom prst="rect">
              <a:avLst/>
            </a:prstGeom>
            <a:solidFill>
              <a:srgbClr val="30CDD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821242" y="4682455"/>
              <a:ext cx="798516" cy="83536"/>
            </a:xfrm>
            <a:prstGeom prst="rect">
              <a:avLst/>
            </a:prstGeom>
            <a:solidFill>
              <a:srgbClr val="1DB3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 dirty="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618324" y="4682455"/>
              <a:ext cx="798516" cy="83536"/>
            </a:xfrm>
            <a:prstGeom prst="rect">
              <a:avLst/>
            </a:prstGeom>
            <a:solidFill>
              <a:srgbClr val="F871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 dirty="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6415405" y="4682436"/>
              <a:ext cx="3572416" cy="83553"/>
            </a:xfrm>
            <a:prstGeom prst="rect">
              <a:avLst/>
            </a:prstGeom>
            <a:solidFill>
              <a:srgbClr val="F2A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 dirty="0"/>
            </a:p>
          </p:txBody>
        </p:sp>
      </p:grpSp>
    </p:spTree>
    <p:extLst>
      <p:ext uri="{BB962C8B-B14F-4D97-AF65-F5344CB8AC3E}">
        <p14:creationId xmlns:p14="http://schemas.microsoft.com/office/powerpoint/2010/main" val="1882761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15.xml"/><Relationship Id="rId9" Type="http://schemas.openxmlformats.org/officeDocument/2006/relationships/image" Target="../media/image10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21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2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4.png"/><Relationship Id="rId4" Type="http://schemas.openxmlformats.org/officeDocument/2006/relationships/hyperlink" Target="http://www.esker.com/" TargetMode="Externa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1.pn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29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11.png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slideLayout" Target="../slideLayouts/slideLayout45.xml"/><Relationship Id="rId18" Type="http://schemas.openxmlformats.org/officeDocument/2006/relationships/image" Target="../media/image15.emf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17" Type="http://schemas.openxmlformats.org/officeDocument/2006/relationships/theme" Target="../theme/theme7.xml"/><Relationship Id="rId2" Type="http://schemas.openxmlformats.org/officeDocument/2006/relationships/slideLayout" Target="../slideLayouts/slideLayout34.xml"/><Relationship Id="rId16" Type="http://schemas.openxmlformats.org/officeDocument/2006/relationships/slideLayout" Target="../slideLayouts/slideLayout48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5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slideLayout" Target="../slideLayouts/slideLayout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15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6409" y="6109731"/>
            <a:ext cx="1025060" cy="512048"/>
          </a:xfrm>
          <a:prstGeom prst="rect">
            <a:avLst/>
          </a:prstGeom>
        </p:spPr>
      </p:pic>
      <p:pic>
        <p:nvPicPr>
          <p:cNvPr id="5" name="Image 16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125" y="6250766"/>
            <a:ext cx="494671" cy="355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342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39" r:id="rId8"/>
    <p:sldLayoutId id="2147483740" r:id="rId9"/>
    <p:sldLayoutId id="2147483741" r:id="rId10"/>
    <p:sldLayoutId id="2147483743" r:id="rId11"/>
  </p:sldLayoutIdLst>
  <p:hf hdr="0" ftr="0" dt="0"/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3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15" name="Groupe 14"/>
          <p:cNvGrpSpPr/>
          <p:nvPr userDrawn="1"/>
        </p:nvGrpSpPr>
        <p:grpSpPr>
          <a:xfrm>
            <a:off x="0" y="3548660"/>
            <a:ext cx="2457000" cy="54000"/>
            <a:chOff x="2429997" y="4682436"/>
            <a:chExt cx="7516479" cy="83555"/>
          </a:xfrm>
        </p:grpSpPr>
        <p:sp>
          <p:nvSpPr>
            <p:cNvPr id="16" name="Rectangle 15"/>
            <p:cNvSpPr/>
            <p:nvPr/>
          </p:nvSpPr>
          <p:spPr>
            <a:xfrm>
              <a:off x="2429997" y="4682455"/>
              <a:ext cx="798516" cy="83536"/>
            </a:xfrm>
            <a:prstGeom prst="rect">
              <a:avLst/>
            </a:prstGeom>
            <a:solidFill>
              <a:srgbClr val="FB536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 dirty="0">
                <a:solidFill>
                  <a:schemeClr val="accent6"/>
                </a:solidFill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3227078" y="4682455"/>
              <a:ext cx="798516" cy="83536"/>
            </a:xfrm>
            <a:prstGeom prst="rect">
              <a:avLst/>
            </a:prstGeom>
            <a:solidFill>
              <a:srgbClr val="D823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 dirty="0">
                <a:solidFill>
                  <a:schemeClr val="accent6"/>
                </a:solidFill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024160" y="4682455"/>
              <a:ext cx="798516" cy="83536"/>
            </a:xfrm>
            <a:prstGeom prst="rect">
              <a:avLst/>
            </a:prstGeom>
            <a:solidFill>
              <a:srgbClr val="30CDD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 dirty="0">
                <a:solidFill>
                  <a:schemeClr val="accent6"/>
                </a:solidFill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4821242" y="4682455"/>
              <a:ext cx="798516" cy="83536"/>
            </a:xfrm>
            <a:prstGeom prst="rect">
              <a:avLst/>
            </a:prstGeom>
            <a:solidFill>
              <a:srgbClr val="1DB3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 dirty="0">
                <a:solidFill>
                  <a:schemeClr val="accent6"/>
                </a:solidFill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5618324" y="4682455"/>
              <a:ext cx="798516" cy="83536"/>
            </a:xfrm>
            <a:prstGeom prst="rect">
              <a:avLst/>
            </a:prstGeom>
            <a:solidFill>
              <a:srgbClr val="F871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 dirty="0">
                <a:solidFill>
                  <a:schemeClr val="accent6"/>
                </a:solidFill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6415406" y="4682436"/>
              <a:ext cx="3531070" cy="83554"/>
            </a:xfrm>
            <a:prstGeom prst="rect">
              <a:avLst/>
            </a:prstGeom>
            <a:solidFill>
              <a:srgbClr val="F2A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 dirty="0">
                <a:solidFill>
                  <a:schemeClr val="accent6"/>
                </a:solidFill>
              </a:endParaRPr>
            </a:p>
          </p:txBody>
        </p:sp>
      </p:grpSp>
      <p:pic>
        <p:nvPicPr>
          <p:cNvPr id="24" name="Image 4"/>
          <p:cNvPicPr>
            <a:picLocks noChangeAspect="1"/>
          </p:cNvPicPr>
          <p:nvPr userDrawn="1"/>
        </p:nvPicPr>
        <p:blipFill>
          <a:blip r:embed="rId10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6408000"/>
            <a:ext cx="562765" cy="263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358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42" r:id="rId4"/>
    <p:sldLayoutId id="2147483756" r:id="rId5"/>
    <p:sldLayoutId id="2147483757" r:id="rId6"/>
    <p:sldLayoutId id="2147483758" r:id="rId7"/>
  </p:sldLayoutIdLst>
  <p:hf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1" y="48545"/>
            <a:ext cx="9144000" cy="864000"/>
          </a:xfrm>
          <a:prstGeom prst="rect">
            <a:avLst/>
          </a:prstGeom>
          <a:solidFill>
            <a:srgbClr val="E9EC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pSp>
        <p:nvGrpSpPr>
          <p:cNvPr id="7" name="Groupe 6"/>
          <p:cNvGrpSpPr/>
          <p:nvPr userDrawn="1"/>
        </p:nvGrpSpPr>
        <p:grpSpPr>
          <a:xfrm>
            <a:off x="-1" y="0"/>
            <a:ext cx="9144000" cy="54000"/>
            <a:chOff x="2429997" y="4682436"/>
            <a:chExt cx="7557824" cy="83555"/>
          </a:xfrm>
        </p:grpSpPr>
        <p:sp>
          <p:nvSpPr>
            <p:cNvPr id="8" name="Rectangle 7"/>
            <p:cNvSpPr/>
            <p:nvPr/>
          </p:nvSpPr>
          <p:spPr>
            <a:xfrm>
              <a:off x="2429997" y="4682455"/>
              <a:ext cx="798516" cy="83536"/>
            </a:xfrm>
            <a:prstGeom prst="rect">
              <a:avLst/>
            </a:prstGeom>
            <a:solidFill>
              <a:srgbClr val="FB536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3227078" y="4682455"/>
              <a:ext cx="798516" cy="83536"/>
            </a:xfrm>
            <a:prstGeom prst="rect">
              <a:avLst/>
            </a:prstGeom>
            <a:solidFill>
              <a:srgbClr val="D823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024160" y="4682455"/>
              <a:ext cx="798516" cy="83536"/>
            </a:xfrm>
            <a:prstGeom prst="rect">
              <a:avLst/>
            </a:prstGeom>
            <a:solidFill>
              <a:srgbClr val="30CDD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 dirty="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821242" y="4682455"/>
              <a:ext cx="798516" cy="83536"/>
            </a:xfrm>
            <a:prstGeom prst="rect">
              <a:avLst/>
            </a:prstGeom>
            <a:solidFill>
              <a:srgbClr val="1DB3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 dirty="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618324" y="4682455"/>
              <a:ext cx="798516" cy="83536"/>
            </a:xfrm>
            <a:prstGeom prst="rect">
              <a:avLst/>
            </a:prstGeom>
            <a:solidFill>
              <a:srgbClr val="F871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6415405" y="4682436"/>
              <a:ext cx="3572416" cy="83553"/>
            </a:xfrm>
            <a:prstGeom prst="rect">
              <a:avLst/>
            </a:prstGeom>
            <a:solidFill>
              <a:srgbClr val="F2A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 dirty="0"/>
            </a:p>
          </p:txBody>
        </p:sp>
      </p:grpSp>
      <p:pic>
        <p:nvPicPr>
          <p:cNvPr id="15" name="Image 11"/>
          <p:cNvPicPr>
            <a:picLocks noChangeAspect="1"/>
          </p:cNvPicPr>
          <p:nvPr userDrawn="1"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6408000"/>
            <a:ext cx="562765" cy="263796"/>
          </a:xfrm>
          <a:prstGeom prst="rect">
            <a:avLst/>
          </a:prstGeom>
        </p:spPr>
      </p:pic>
      <p:sp>
        <p:nvSpPr>
          <p:cNvPr id="2" name="Espace réservé du numéro de diapositive 1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FCB44-5B4A-45A2-AD92-A271CDA933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9869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10" r:id="rId2"/>
    <p:sldLayoutId id="2147483711" r:id="rId3"/>
    <p:sldLayoutId id="2147483748" r:id="rId4"/>
    <p:sldLayoutId id="2147483751" r:id="rId5"/>
    <p:sldLayoutId id="2147483759" r:id="rId6"/>
  </p:sldLayoutIdLst>
  <p:hf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82860" y="5802830"/>
            <a:ext cx="778280" cy="556326"/>
          </a:xfrm>
          <a:prstGeom prst="rect">
            <a:avLst/>
          </a:prstGeom>
          <a:noFill/>
          <a:effectLst>
            <a:glow>
              <a:schemeClr val="accent1">
                <a:alpha val="98000"/>
              </a:schemeClr>
            </a:glow>
          </a:effectLst>
        </p:spPr>
      </p:pic>
      <p:sp>
        <p:nvSpPr>
          <p:cNvPr id="11" name="Espace réservé du texte 38">
            <a:hlinkClick r:id="rId4"/>
          </p:cNvPr>
          <p:cNvSpPr txBox="1">
            <a:spLocks/>
          </p:cNvSpPr>
          <p:nvPr userDrawn="1"/>
        </p:nvSpPr>
        <p:spPr>
          <a:xfrm>
            <a:off x="3884591" y="3786024"/>
            <a:ext cx="1374819" cy="201024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8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400" dirty="0">
                <a:solidFill>
                  <a:schemeClr val="bg1"/>
                </a:solidFill>
                <a:latin typeface="+mj-lt"/>
                <a:cs typeface="Segoe UI" panose="020B0502040204020203" pitchFamily="34" charset="0"/>
              </a:rPr>
              <a:t>www.esker.com</a:t>
            </a:r>
          </a:p>
        </p:txBody>
      </p:sp>
      <p:pic>
        <p:nvPicPr>
          <p:cNvPr id="6" name="Image 3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0223" y="2611713"/>
            <a:ext cx="1743554" cy="817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078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</p:sldLayoutIdLst>
  <p:hf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1" y="48545"/>
            <a:ext cx="9144000" cy="864000"/>
          </a:xfrm>
          <a:prstGeom prst="rect">
            <a:avLst/>
          </a:prstGeom>
          <a:solidFill>
            <a:srgbClr val="E9EC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pSp>
        <p:nvGrpSpPr>
          <p:cNvPr id="7" name="Groupe 6"/>
          <p:cNvGrpSpPr/>
          <p:nvPr userDrawn="1"/>
        </p:nvGrpSpPr>
        <p:grpSpPr>
          <a:xfrm>
            <a:off x="-1" y="0"/>
            <a:ext cx="9144000" cy="54000"/>
            <a:chOff x="2429997" y="4682436"/>
            <a:chExt cx="7557824" cy="83555"/>
          </a:xfrm>
        </p:grpSpPr>
        <p:sp>
          <p:nvSpPr>
            <p:cNvPr id="8" name="Rectangle 7"/>
            <p:cNvSpPr/>
            <p:nvPr/>
          </p:nvSpPr>
          <p:spPr>
            <a:xfrm>
              <a:off x="2429997" y="4682455"/>
              <a:ext cx="798516" cy="83536"/>
            </a:xfrm>
            <a:prstGeom prst="rect">
              <a:avLst/>
            </a:prstGeom>
            <a:solidFill>
              <a:srgbClr val="FB536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3227078" y="4682455"/>
              <a:ext cx="798516" cy="83536"/>
            </a:xfrm>
            <a:prstGeom prst="rect">
              <a:avLst/>
            </a:prstGeom>
            <a:solidFill>
              <a:srgbClr val="D823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024160" y="4682455"/>
              <a:ext cx="798516" cy="83536"/>
            </a:xfrm>
            <a:prstGeom prst="rect">
              <a:avLst/>
            </a:prstGeom>
            <a:solidFill>
              <a:srgbClr val="30CDD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 dirty="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821242" y="4682455"/>
              <a:ext cx="798516" cy="83536"/>
            </a:xfrm>
            <a:prstGeom prst="rect">
              <a:avLst/>
            </a:prstGeom>
            <a:solidFill>
              <a:srgbClr val="1DB3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 dirty="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618324" y="4682455"/>
              <a:ext cx="798516" cy="83536"/>
            </a:xfrm>
            <a:prstGeom prst="rect">
              <a:avLst/>
            </a:prstGeom>
            <a:solidFill>
              <a:srgbClr val="F871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6415405" y="4682436"/>
              <a:ext cx="3572416" cy="83553"/>
            </a:xfrm>
            <a:prstGeom prst="rect">
              <a:avLst/>
            </a:prstGeom>
            <a:solidFill>
              <a:srgbClr val="F2A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 dirty="0"/>
            </a:p>
          </p:txBody>
        </p:sp>
      </p:grpSp>
      <p:sp>
        <p:nvSpPr>
          <p:cNvPr id="17" name="Espace réservé du texte 4"/>
          <p:cNvSpPr txBox="1">
            <a:spLocks/>
          </p:cNvSpPr>
          <p:nvPr userDrawn="1"/>
        </p:nvSpPr>
        <p:spPr>
          <a:xfrm>
            <a:off x="288566" y="165437"/>
            <a:ext cx="8569687" cy="147067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900" kern="1200" cap="all" baseline="0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1" kern="1200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baseline="0" dirty="0"/>
              <a:t> </a:t>
            </a:r>
            <a:r>
              <a:rPr lang="fr-FR" sz="900" baseline="0" dirty="0" err="1"/>
              <a:t>Investors</a:t>
            </a:r>
            <a:r>
              <a:rPr lang="fr-FR" sz="900" baseline="0" dirty="0"/>
              <a:t> </a:t>
            </a:r>
            <a:r>
              <a:rPr lang="fr-FR" sz="900" baseline="0" dirty="0" err="1"/>
              <a:t>Presentation</a:t>
            </a:r>
            <a:r>
              <a:rPr lang="fr-FR" sz="900" baseline="0" dirty="0"/>
              <a:t> - </a:t>
            </a:r>
            <a:r>
              <a:rPr lang="fr-FR" sz="900" baseline="0" dirty="0" err="1"/>
              <a:t>January</a:t>
            </a:r>
            <a:r>
              <a:rPr lang="fr-FR" sz="900" baseline="0" dirty="0"/>
              <a:t> 2018</a:t>
            </a:r>
            <a:endParaRPr lang="en-US" sz="900" dirty="0"/>
          </a:p>
        </p:txBody>
      </p:sp>
      <p:pic>
        <p:nvPicPr>
          <p:cNvPr id="15" name="Image 11"/>
          <p:cNvPicPr>
            <a:picLocks noChangeAspect="1"/>
          </p:cNvPicPr>
          <p:nvPr userDrawn="1"/>
        </p:nvPicPr>
        <p:blipFill>
          <a:blip r:embed="rId6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6408000"/>
            <a:ext cx="562765" cy="263796"/>
          </a:xfrm>
          <a:prstGeom prst="rect">
            <a:avLst/>
          </a:prstGeom>
        </p:spPr>
      </p:pic>
      <p:sp>
        <p:nvSpPr>
          <p:cNvPr id="14" name="Espace réservé du numéro de diapositive 1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FCB44-5B4A-45A2-AD92-A271CDA933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5273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9" r:id="rId4"/>
  </p:sldLayoutIdLst>
  <p:hf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1" y="48545"/>
            <a:ext cx="9144000" cy="864000"/>
          </a:xfrm>
          <a:prstGeom prst="rect">
            <a:avLst/>
          </a:prstGeom>
          <a:solidFill>
            <a:srgbClr val="E9EC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pSp>
        <p:nvGrpSpPr>
          <p:cNvPr id="7" name="Groupe 6"/>
          <p:cNvGrpSpPr/>
          <p:nvPr userDrawn="1"/>
        </p:nvGrpSpPr>
        <p:grpSpPr>
          <a:xfrm>
            <a:off x="-1" y="0"/>
            <a:ext cx="9144000" cy="54000"/>
            <a:chOff x="2429997" y="4682436"/>
            <a:chExt cx="7557824" cy="83555"/>
          </a:xfrm>
        </p:grpSpPr>
        <p:sp>
          <p:nvSpPr>
            <p:cNvPr id="8" name="Rectangle 7"/>
            <p:cNvSpPr/>
            <p:nvPr/>
          </p:nvSpPr>
          <p:spPr>
            <a:xfrm>
              <a:off x="2429997" y="4682455"/>
              <a:ext cx="798516" cy="83536"/>
            </a:xfrm>
            <a:prstGeom prst="rect">
              <a:avLst/>
            </a:prstGeom>
            <a:solidFill>
              <a:srgbClr val="FB536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3227078" y="4682455"/>
              <a:ext cx="798516" cy="83536"/>
            </a:xfrm>
            <a:prstGeom prst="rect">
              <a:avLst/>
            </a:prstGeom>
            <a:solidFill>
              <a:srgbClr val="D823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024160" y="4682455"/>
              <a:ext cx="798516" cy="83536"/>
            </a:xfrm>
            <a:prstGeom prst="rect">
              <a:avLst/>
            </a:prstGeom>
            <a:solidFill>
              <a:srgbClr val="30CDD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 dirty="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821242" y="4682455"/>
              <a:ext cx="798516" cy="83536"/>
            </a:xfrm>
            <a:prstGeom prst="rect">
              <a:avLst/>
            </a:prstGeom>
            <a:solidFill>
              <a:srgbClr val="1DB3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 dirty="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618324" y="4682455"/>
              <a:ext cx="798516" cy="83536"/>
            </a:xfrm>
            <a:prstGeom prst="rect">
              <a:avLst/>
            </a:prstGeom>
            <a:solidFill>
              <a:srgbClr val="F871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6415405" y="4682436"/>
              <a:ext cx="3572416" cy="83553"/>
            </a:xfrm>
            <a:prstGeom prst="rect">
              <a:avLst/>
            </a:prstGeom>
            <a:solidFill>
              <a:srgbClr val="F2A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 dirty="0"/>
            </a:p>
          </p:txBody>
        </p:sp>
      </p:grpSp>
      <p:sp>
        <p:nvSpPr>
          <p:cNvPr id="17" name="Espace réservé du texte 4"/>
          <p:cNvSpPr txBox="1">
            <a:spLocks/>
          </p:cNvSpPr>
          <p:nvPr userDrawn="1"/>
        </p:nvSpPr>
        <p:spPr>
          <a:xfrm>
            <a:off x="288566" y="165437"/>
            <a:ext cx="8569687" cy="147067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900" kern="1200" cap="all" baseline="0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1" kern="1200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dirty="0" err="1"/>
              <a:t>Investors</a:t>
            </a:r>
            <a:r>
              <a:rPr lang="fr-FR" sz="900" baseline="0" dirty="0"/>
              <a:t> </a:t>
            </a:r>
            <a:r>
              <a:rPr lang="fr-FR" sz="900" baseline="0" dirty="0" err="1"/>
              <a:t>Presentation</a:t>
            </a:r>
            <a:r>
              <a:rPr lang="fr-FR" sz="900" baseline="0" dirty="0"/>
              <a:t> – JANUARY 2018</a:t>
            </a:r>
            <a:endParaRPr lang="en-US" sz="900" dirty="0"/>
          </a:p>
        </p:txBody>
      </p:sp>
      <p:pic>
        <p:nvPicPr>
          <p:cNvPr id="15" name="Image 11"/>
          <p:cNvPicPr>
            <a:picLocks noChangeAspect="1"/>
          </p:cNvPicPr>
          <p:nvPr userDrawn="1"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6408000"/>
            <a:ext cx="562765" cy="263796"/>
          </a:xfrm>
          <a:prstGeom prst="rect">
            <a:avLst/>
          </a:prstGeom>
        </p:spPr>
      </p:pic>
      <p:sp>
        <p:nvSpPr>
          <p:cNvPr id="14" name="Espace réservé du numéro de diapositive 1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FCB44-5B4A-45A2-AD92-A271CDA933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6293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</p:sldLayoutIdLst>
  <p:hf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033" y="6389871"/>
            <a:ext cx="580560" cy="294287"/>
          </a:xfrm>
          <a:prstGeom prst="rect">
            <a:avLst/>
          </a:prstGeom>
        </p:spPr>
      </p:pic>
      <p:grpSp>
        <p:nvGrpSpPr>
          <p:cNvPr id="5" name="Groupe 4"/>
          <p:cNvGrpSpPr/>
          <p:nvPr userDrawn="1"/>
        </p:nvGrpSpPr>
        <p:grpSpPr>
          <a:xfrm>
            <a:off x="-1" y="0"/>
            <a:ext cx="9144000" cy="54000"/>
            <a:chOff x="2429997" y="4682436"/>
            <a:chExt cx="7557824" cy="83555"/>
          </a:xfrm>
        </p:grpSpPr>
        <p:sp>
          <p:nvSpPr>
            <p:cNvPr id="6" name="Rectangle 5"/>
            <p:cNvSpPr/>
            <p:nvPr/>
          </p:nvSpPr>
          <p:spPr>
            <a:xfrm>
              <a:off x="2429997" y="4682455"/>
              <a:ext cx="798516" cy="83536"/>
            </a:xfrm>
            <a:prstGeom prst="rect">
              <a:avLst/>
            </a:prstGeom>
            <a:solidFill>
              <a:srgbClr val="FB536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3227078" y="4682455"/>
              <a:ext cx="798516" cy="83536"/>
            </a:xfrm>
            <a:prstGeom prst="rect">
              <a:avLst/>
            </a:prstGeom>
            <a:solidFill>
              <a:srgbClr val="D823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 dirty="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4024160" y="4682455"/>
              <a:ext cx="798516" cy="83536"/>
            </a:xfrm>
            <a:prstGeom prst="rect">
              <a:avLst/>
            </a:prstGeom>
            <a:solidFill>
              <a:srgbClr val="30CDD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4821242" y="4682455"/>
              <a:ext cx="798516" cy="83536"/>
            </a:xfrm>
            <a:prstGeom prst="rect">
              <a:avLst/>
            </a:prstGeom>
            <a:solidFill>
              <a:srgbClr val="1DB3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5618324" y="4682455"/>
              <a:ext cx="798516" cy="83536"/>
            </a:xfrm>
            <a:prstGeom prst="rect">
              <a:avLst/>
            </a:prstGeom>
            <a:solidFill>
              <a:srgbClr val="F871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 dirty="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415405" y="4682436"/>
              <a:ext cx="3572416" cy="83553"/>
            </a:xfrm>
            <a:prstGeom prst="rect">
              <a:avLst/>
            </a:prstGeom>
            <a:solidFill>
              <a:srgbClr val="F2A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 dirty="0"/>
            </a:p>
          </p:txBody>
        </p:sp>
      </p:grpSp>
      <p:sp>
        <p:nvSpPr>
          <p:cNvPr id="12" name="Espace réservé du numéro de diapositive 1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FCB44-5B4A-45A2-AD92-A271CDA933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9711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2" r:id="rId12"/>
    <p:sldLayoutId id="2147483773" r:id="rId13"/>
    <p:sldLayoutId id="2147483774" r:id="rId14"/>
    <p:sldLayoutId id="2147483775" r:id="rId15"/>
    <p:sldLayoutId id="2147483776" r:id="rId16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+mj-lt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+mj-lt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+mj-lt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+mj-lt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+mj-lt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+mj-lt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+mj-lt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+mj-lt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+mj-lt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35.xml"/><Relationship Id="rId7" Type="http://schemas.openxmlformats.org/officeDocument/2006/relationships/image" Target="../media/image2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33.png"/><Relationship Id="rId5" Type="http://schemas.openxmlformats.org/officeDocument/2006/relationships/image" Target="../media/image32.jpe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41.PNG"/><Relationship Id="rId4" Type="http://schemas.openxmlformats.org/officeDocument/2006/relationships/image" Target="../media/image40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3.png"/><Relationship Id="rId18" Type="http://schemas.openxmlformats.org/officeDocument/2006/relationships/image" Target="../media/image58.png"/><Relationship Id="rId3" Type="http://schemas.openxmlformats.org/officeDocument/2006/relationships/image" Target="../media/image43.png"/><Relationship Id="rId21" Type="http://schemas.openxmlformats.org/officeDocument/2006/relationships/image" Target="../media/image61.png"/><Relationship Id="rId7" Type="http://schemas.openxmlformats.org/officeDocument/2006/relationships/image" Target="../media/image47.png"/><Relationship Id="rId12" Type="http://schemas.openxmlformats.org/officeDocument/2006/relationships/image" Target="../media/image52.png"/><Relationship Id="rId17" Type="http://schemas.openxmlformats.org/officeDocument/2006/relationships/image" Target="../media/image57.png"/><Relationship Id="rId2" Type="http://schemas.openxmlformats.org/officeDocument/2006/relationships/image" Target="../media/image42.jpeg"/><Relationship Id="rId16" Type="http://schemas.openxmlformats.org/officeDocument/2006/relationships/image" Target="../media/image56.png"/><Relationship Id="rId20" Type="http://schemas.openxmlformats.org/officeDocument/2006/relationships/image" Target="../media/image60.pn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46.png"/><Relationship Id="rId11" Type="http://schemas.openxmlformats.org/officeDocument/2006/relationships/image" Target="../media/image51.png"/><Relationship Id="rId24" Type="http://schemas.openxmlformats.org/officeDocument/2006/relationships/image" Target="../media/image64.png"/><Relationship Id="rId5" Type="http://schemas.openxmlformats.org/officeDocument/2006/relationships/image" Target="../media/image45.png"/><Relationship Id="rId15" Type="http://schemas.openxmlformats.org/officeDocument/2006/relationships/image" Target="../media/image55.png"/><Relationship Id="rId23" Type="http://schemas.openxmlformats.org/officeDocument/2006/relationships/image" Target="../media/image63.png"/><Relationship Id="rId10" Type="http://schemas.openxmlformats.org/officeDocument/2006/relationships/image" Target="../media/image50.png"/><Relationship Id="rId19" Type="http://schemas.openxmlformats.org/officeDocument/2006/relationships/image" Target="../media/image59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Relationship Id="rId14" Type="http://schemas.openxmlformats.org/officeDocument/2006/relationships/image" Target="../media/image54.png"/><Relationship Id="rId22" Type="http://schemas.openxmlformats.org/officeDocument/2006/relationships/image" Target="../media/image6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6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4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5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3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3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3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3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emf"/><Relationship Id="rId2" Type="http://schemas.openxmlformats.org/officeDocument/2006/relationships/image" Target="../media/image76.emf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80.emf"/><Relationship Id="rId5" Type="http://schemas.openxmlformats.org/officeDocument/2006/relationships/image" Target="../media/image79.emf"/><Relationship Id="rId4" Type="http://schemas.openxmlformats.org/officeDocument/2006/relationships/image" Target="../media/image78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7" Type="http://schemas.openxmlformats.org/officeDocument/2006/relationships/image" Target="../media/image86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85.png"/><Relationship Id="rId5" Type="http://schemas.openxmlformats.org/officeDocument/2006/relationships/image" Target="../media/image84.emf"/><Relationship Id="rId4" Type="http://schemas.openxmlformats.org/officeDocument/2006/relationships/image" Target="../media/image83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1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9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89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jpeg"/><Relationship Id="rId3" Type="http://schemas.openxmlformats.org/officeDocument/2006/relationships/image" Target="../media/image90.jpeg"/><Relationship Id="rId7" Type="http://schemas.openxmlformats.org/officeDocument/2006/relationships/image" Target="../media/image9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93.jpeg"/><Relationship Id="rId5" Type="http://schemas.openxmlformats.org/officeDocument/2006/relationships/image" Target="../media/image92.jpeg"/><Relationship Id="rId4" Type="http://schemas.openxmlformats.org/officeDocument/2006/relationships/image" Target="../media/image91.jpeg"/><Relationship Id="rId9" Type="http://schemas.openxmlformats.org/officeDocument/2006/relationships/image" Target="../media/image96.jpe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13" Type="http://schemas.openxmlformats.org/officeDocument/2006/relationships/image" Target="../media/image106.png"/><Relationship Id="rId18" Type="http://schemas.openxmlformats.org/officeDocument/2006/relationships/image" Target="../media/image111.png"/><Relationship Id="rId26" Type="http://schemas.openxmlformats.org/officeDocument/2006/relationships/image" Target="../media/image119.png"/><Relationship Id="rId3" Type="http://schemas.openxmlformats.org/officeDocument/2006/relationships/image" Target="../media/image78.emf"/><Relationship Id="rId21" Type="http://schemas.openxmlformats.org/officeDocument/2006/relationships/image" Target="../media/image114.png"/><Relationship Id="rId7" Type="http://schemas.openxmlformats.org/officeDocument/2006/relationships/image" Target="../media/image100.jpeg"/><Relationship Id="rId12" Type="http://schemas.openxmlformats.org/officeDocument/2006/relationships/image" Target="../media/image105.png"/><Relationship Id="rId17" Type="http://schemas.openxmlformats.org/officeDocument/2006/relationships/image" Target="../media/image110.png"/><Relationship Id="rId25" Type="http://schemas.openxmlformats.org/officeDocument/2006/relationships/image" Target="../media/image118.png"/><Relationship Id="rId2" Type="http://schemas.openxmlformats.org/officeDocument/2006/relationships/image" Target="../media/image97.emf"/><Relationship Id="rId16" Type="http://schemas.openxmlformats.org/officeDocument/2006/relationships/image" Target="../media/image109.jpeg"/><Relationship Id="rId20" Type="http://schemas.openxmlformats.org/officeDocument/2006/relationships/image" Target="../media/image113.pn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99.emf"/><Relationship Id="rId11" Type="http://schemas.openxmlformats.org/officeDocument/2006/relationships/image" Target="../media/image104.png"/><Relationship Id="rId24" Type="http://schemas.openxmlformats.org/officeDocument/2006/relationships/image" Target="../media/image117.png"/><Relationship Id="rId5" Type="http://schemas.openxmlformats.org/officeDocument/2006/relationships/hyperlink" Target="mailto:info@esker.com?subject=Request%20a%20demo" TargetMode="External"/><Relationship Id="rId15" Type="http://schemas.openxmlformats.org/officeDocument/2006/relationships/image" Target="../media/image108.png"/><Relationship Id="rId23" Type="http://schemas.openxmlformats.org/officeDocument/2006/relationships/image" Target="../media/image116.jpeg"/><Relationship Id="rId28" Type="http://schemas.openxmlformats.org/officeDocument/2006/relationships/image" Target="../media/image121.png"/><Relationship Id="rId10" Type="http://schemas.openxmlformats.org/officeDocument/2006/relationships/image" Target="../media/image103.jpeg"/><Relationship Id="rId19" Type="http://schemas.openxmlformats.org/officeDocument/2006/relationships/image" Target="../media/image112.png"/><Relationship Id="rId4" Type="http://schemas.openxmlformats.org/officeDocument/2006/relationships/image" Target="../media/image98.emf"/><Relationship Id="rId9" Type="http://schemas.openxmlformats.org/officeDocument/2006/relationships/image" Target="../media/image102.png"/><Relationship Id="rId14" Type="http://schemas.openxmlformats.org/officeDocument/2006/relationships/image" Target="../media/image107.png"/><Relationship Id="rId22" Type="http://schemas.openxmlformats.org/officeDocument/2006/relationships/image" Target="../media/image115.png"/><Relationship Id="rId27" Type="http://schemas.openxmlformats.org/officeDocument/2006/relationships/image" Target="../media/image120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4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solidFill>
                  <a:srgbClr val="008998"/>
                </a:solidFill>
              </a:rPr>
              <a:t>The Cloud Platform for Document Process Automation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9" name="Text Box 14"/>
          <p:cNvSpPr txBox="1">
            <a:spLocks noChangeArrowheads="1"/>
          </p:cNvSpPr>
          <p:nvPr/>
        </p:nvSpPr>
        <p:spPr bwMode="auto">
          <a:xfrm>
            <a:off x="4490466" y="5229200"/>
            <a:ext cx="4618038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1500">
                <a:solidFill>
                  <a:srgbClr val="008998"/>
                </a:solidFill>
              </a:rPr>
              <a:t>Jean-Michel Bérard, </a:t>
            </a:r>
            <a:r>
              <a:rPr lang="en-US" sz="1500" dirty="0">
                <a:solidFill>
                  <a:srgbClr val="008998"/>
                </a:solidFill>
              </a:rPr>
              <a:t>Founder &amp; CEO</a:t>
            </a:r>
          </a:p>
          <a:p>
            <a:pPr algn="r"/>
            <a:r>
              <a:rPr lang="en-US" sz="1500">
                <a:solidFill>
                  <a:srgbClr val="008998"/>
                </a:solidFill>
              </a:rPr>
              <a:t>Emmanuel Olivier, </a:t>
            </a:r>
            <a:r>
              <a:rPr lang="en-US" sz="1500" dirty="0">
                <a:solidFill>
                  <a:srgbClr val="008998"/>
                </a:solidFill>
              </a:rPr>
              <a:t>COO</a:t>
            </a:r>
          </a:p>
          <a:p>
            <a:pPr algn="r"/>
            <a:r>
              <a:rPr lang="en-US" sz="1500" dirty="0">
                <a:solidFill>
                  <a:srgbClr val="008998"/>
                </a:solidFill>
              </a:rPr>
              <a:t>	March 2019</a:t>
            </a:r>
          </a:p>
        </p:txBody>
      </p:sp>
    </p:spTree>
    <p:extLst>
      <p:ext uri="{BB962C8B-B14F-4D97-AF65-F5344CB8AC3E}">
        <p14:creationId xmlns:p14="http://schemas.microsoft.com/office/powerpoint/2010/main" val="37230898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200" dirty="0">
                <a:solidFill>
                  <a:srgbClr val="006772"/>
                </a:solidFill>
              </a:rPr>
              <a:t>Agenda</a:t>
            </a:r>
          </a:p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4294967295"/>
          </p:nvPr>
        </p:nvSpPr>
        <p:spPr>
          <a:xfrm>
            <a:off x="1558925" y="1573485"/>
            <a:ext cx="6541467" cy="5095875"/>
          </a:xfrm>
          <a:prstGeom prst="rect">
            <a:avLst/>
          </a:prstGeom>
        </p:spPr>
        <p:txBody>
          <a:bodyPr/>
          <a:lstStyle/>
          <a:p>
            <a:pPr marL="355600" indent="-355600">
              <a:lnSpc>
                <a:spcPct val="150000"/>
              </a:lnSpc>
              <a:spcBef>
                <a:spcPct val="0"/>
              </a:spcBef>
            </a:pPr>
            <a:r>
              <a:rPr lang="en-US" sz="3200" dirty="0">
                <a:solidFill>
                  <a:srgbClr val="008998"/>
                </a:solidFill>
              </a:rPr>
              <a:t>Corporate Overview</a:t>
            </a:r>
          </a:p>
          <a:p>
            <a:pPr marL="355600" indent="-355600">
              <a:lnSpc>
                <a:spcPct val="150000"/>
              </a:lnSpc>
              <a:spcBef>
                <a:spcPct val="0"/>
              </a:spcBef>
            </a:pPr>
            <a:r>
              <a:rPr lang="en-US" sz="3200" dirty="0">
                <a:solidFill>
                  <a:srgbClr val="008998"/>
                </a:solidFill>
              </a:rPr>
              <a:t>Key Figures</a:t>
            </a:r>
          </a:p>
          <a:p>
            <a:pPr marL="355600" indent="-355600">
              <a:lnSpc>
                <a:spcPct val="150000"/>
              </a:lnSpc>
              <a:spcBef>
                <a:spcPct val="0"/>
              </a:spcBef>
            </a:pPr>
            <a:r>
              <a:rPr lang="en-US" sz="3200" dirty="0">
                <a:solidFill>
                  <a:srgbClr val="008998"/>
                </a:solidFill>
              </a:rPr>
              <a:t>Strategy</a:t>
            </a:r>
          </a:p>
          <a:p>
            <a:pPr marL="355600" indent="-355600">
              <a:lnSpc>
                <a:spcPct val="150000"/>
              </a:lnSpc>
              <a:spcBef>
                <a:spcPct val="0"/>
              </a:spcBef>
            </a:pPr>
            <a:r>
              <a:rPr lang="en-US" sz="3200" dirty="0">
                <a:solidFill>
                  <a:srgbClr val="008998"/>
                </a:solidFill>
              </a:rPr>
              <a:t>Addendum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A6FCB44-5B4A-45A2-AD92-A271CDA93301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81753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 dirty="0"/>
          </a:p>
          <a:p>
            <a:r>
              <a:rPr lang="fr-FR" dirty="0" err="1">
                <a:solidFill>
                  <a:srgbClr val="008998"/>
                </a:solidFill>
              </a:rPr>
              <a:t>Corporate</a:t>
            </a:r>
            <a:r>
              <a:rPr lang="fr-FR" dirty="0">
                <a:solidFill>
                  <a:srgbClr val="008998"/>
                </a:solidFill>
              </a:rPr>
              <a:t> </a:t>
            </a:r>
            <a:r>
              <a:rPr lang="fr-FR" dirty="0" err="1">
                <a:solidFill>
                  <a:srgbClr val="008998"/>
                </a:solidFill>
              </a:rPr>
              <a:t>Overview</a:t>
            </a:r>
            <a:endParaRPr lang="fr-FR" dirty="0">
              <a:solidFill>
                <a:srgbClr val="008998"/>
              </a:solidFill>
            </a:endParaRPr>
          </a:p>
          <a:p>
            <a:r>
              <a:rPr lang="en-US" sz="1600" dirty="0">
                <a:solidFill>
                  <a:srgbClr val="008998"/>
                </a:solidFill>
              </a:rPr>
              <a:t>The Cloud Platform for Document Process Automation </a:t>
            </a:r>
            <a:endParaRPr lang="fr-FR" sz="1600" dirty="0">
              <a:solidFill>
                <a:srgbClr val="008998"/>
              </a:solidFill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198847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Demo-SOP_EDI_order_management-5min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-1" r="-882"/>
          <a:stretch>
            <a:fillRect/>
          </a:stretch>
        </p:blipFill>
        <p:spPr>
          <a:xfrm rot="21406658">
            <a:off x="5357249" y="2223951"/>
            <a:ext cx="4253467" cy="2578703"/>
          </a:xfrm>
          <a:prstGeom prst="rect">
            <a:avLst/>
          </a:prstGeom>
          <a:scene3d>
            <a:camera prst="perspectiveHeroicExtremeLeftFacing" fov="4080000">
              <a:rot lat="21060000" lon="540000" rev="21120000"/>
            </a:camera>
            <a:lightRig rig="threePt" dir="t"/>
          </a:scene3d>
          <a:sp3d z="-76200"/>
        </p:spPr>
      </p:pic>
      <p:pic>
        <p:nvPicPr>
          <p:cNvPr id="28" name="Image 27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3195313" y="856804"/>
            <a:ext cx="5948687" cy="5143946"/>
          </a:xfrm>
          <a:custGeom>
            <a:avLst/>
            <a:gdLst>
              <a:gd name="connsiteX0" fmla="*/ 0 w 7931583"/>
              <a:gd name="connsiteY0" fmla="*/ 0 h 6858594"/>
              <a:gd name="connsiteX1" fmla="*/ 7931583 w 7931583"/>
              <a:gd name="connsiteY1" fmla="*/ 0 h 6858594"/>
              <a:gd name="connsiteX2" fmla="*/ 7931583 w 7931583"/>
              <a:gd name="connsiteY2" fmla="*/ 2038350 h 6858594"/>
              <a:gd name="connsiteX3" fmla="*/ 3283383 w 7931583"/>
              <a:gd name="connsiteY3" fmla="*/ 1943100 h 6858594"/>
              <a:gd name="connsiteX4" fmla="*/ 2883333 w 7931583"/>
              <a:gd name="connsiteY4" fmla="*/ 4962525 h 6858594"/>
              <a:gd name="connsiteX5" fmla="*/ 7598208 w 7931583"/>
              <a:gd name="connsiteY5" fmla="*/ 5410200 h 6858594"/>
              <a:gd name="connsiteX6" fmla="*/ 7931583 w 7931583"/>
              <a:gd name="connsiteY6" fmla="*/ 2038350 h 6858594"/>
              <a:gd name="connsiteX7" fmla="*/ 7931583 w 7931583"/>
              <a:gd name="connsiteY7" fmla="*/ 6858594 h 6858594"/>
              <a:gd name="connsiteX8" fmla="*/ 0 w 7931583"/>
              <a:gd name="connsiteY8" fmla="*/ 6858594 h 6858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31583" h="6858594">
                <a:moveTo>
                  <a:pt x="0" y="0"/>
                </a:moveTo>
                <a:lnTo>
                  <a:pt x="7931583" y="0"/>
                </a:lnTo>
                <a:lnTo>
                  <a:pt x="7931583" y="2038350"/>
                </a:lnTo>
                <a:lnTo>
                  <a:pt x="3283383" y="1943100"/>
                </a:lnTo>
                <a:lnTo>
                  <a:pt x="2883333" y="4962525"/>
                </a:lnTo>
                <a:lnTo>
                  <a:pt x="7598208" y="5410200"/>
                </a:lnTo>
                <a:lnTo>
                  <a:pt x="7931583" y="2038350"/>
                </a:lnTo>
                <a:lnTo>
                  <a:pt x="7931583" y="6858594"/>
                </a:lnTo>
                <a:lnTo>
                  <a:pt x="0" y="6858594"/>
                </a:lnTo>
                <a:close/>
              </a:path>
            </a:pathLst>
          </a:cu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2806" y="5525504"/>
            <a:ext cx="698560" cy="327450"/>
          </a:xfrm>
          <a:prstGeom prst="rect">
            <a:avLst/>
          </a:prstGeom>
        </p:spPr>
      </p:pic>
      <p:pic>
        <p:nvPicPr>
          <p:cNvPr id="20" name="Image 19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106" y="5639804"/>
            <a:ext cx="698560" cy="327450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8"/>
          <a:srcRect t="4405" r="54283"/>
          <a:stretch/>
        </p:blipFill>
        <p:spPr>
          <a:xfrm>
            <a:off x="0" y="857250"/>
            <a:ext cx="4586288" cy="5406921"/>
          </a:xfrm>
          <a:prstGeom prst="rect">
            <a:avLst/>
          </a:prstGeom>
        </p:spPr>
      </p:pic>
      <p:sp>
        <p:nvSpPr>
          <p:cNvPr id="25" name="Forme libre 24"/>
          <p:cNvSpPr/>
          <p:nvPr/>
        </p:nvSpPr>
        <p:spPr>
          <a:xfrm>
            <a:off x="3555241" y="874310"/>
            <a:ext cx="852986" cy="5138382"/>
          </a:xfrm>
          <a:custGeom>
            <a:avLst/>
            <a:gdLst>
              <a:gd name="connsiteX0" fmla="*/ 1082723 w 1137314"/>
              <a:gd name="connsiteY0" fmla="*/ 0 h 6851176"/>
              <a:gd name="connsiteX1" fmla="*/ 154675 w 1137314"/>
              <a:gd name="connsiteY1" fmla="*/ 3712191 h 6851176"/>
              <a:gd name="connsiteX2" fmla="*/ 1137314 w 1137314"/>
              <a:gd name="connsiteY2" fmla="*/ 3111690 h 6851176"/>
              <a:gd name="connsiteX3" fmla="*/ 0 w 1137314"/>
              <a:gd name="connsiteY3" fmla="*/ 6851176 h 6851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7314" h="6851176">
                <a:moveTo>
                  <a:pt x="1082723" y="0"/>
                </a:moveTo>
                <a:lnTo>
                  <a:pt x="154675" y="3712191"/>
                </a:lnTo>
                <a:lnTo>
                  <a:pt x="1137314" y="3111690"/>
                </a:lnTo>
                <a:lnTo>
                  <a:pt x="0" y="6851176"/>
                </a:lnTo>
              </a:path>
            </a:pathLst>
          </a:custGeom>
          <a:noFill/>
          <a:ln w="76200">
            <a:solidFill>
              <a:srgbClr val="0098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6" name="Forme libre 25"/>
          <p:cNvSpPr/>
          <p:nvPr/>
        </p:nvSpPr>
        <p:spPr>
          <a:xfrm>
            <a:off x="3428355" y="893075"/>
            <a:ext cx="852986" cy="5138382"/>
          </a:xfrm>
          <a:custGeom>
            <a:avLst/>
            <a:gdLst>
              <a:gd name="connsiteX0" fmla="*/ 1082723 w 1137314"/>
              <a:gd name="connsiteY0" fmla="*/ 0 h 6851176"/>
              <a:gd name="connsiteX1" fmla="*/ 154675 w 1137314"/>
              <a:gd name="connsiteY1" fmla="*/ 3712191 h 6851176"/>
              <a:gd name="connsiteX2" fmla="*/ 1137314 w 1137314"/>
              <a:gd name="connsiteY2" fmla="*/ 3111690 h 6851176"/>
              <a:gd name="connsiteX3" fmla="*/ 0 w 1137314"/>
              <a:gd name="connsiteY3" fmla="*/ 6851176 h 6851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7314" h="6851176">
                <a:moveTo>
                  <a:pt x="1082723" y="0"/>
                </a:moveTo>
                <a:lnTo>
                  <a:pt x="154675" y="3712191"/>
                </a:lnTo>
                <a:lnTo>
                  <a:pt x="1137314" y="3111690"/>
                </a:lnTo>
                <a:lnTo>
                  <a:pt x="0" y="6851176"/>
                </a:lnTo>
              </a:path>
            </a:pathLst>
          </a:cu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35" name="Groupe 34"/>
          <p:cNvGrpSpPr/>
          <p:nvPr/>
        </p:nvGrpSpPr>
        <p:grpSpPr>
          <a:xfrm>
            <a:off x="1271172" y="1123291"/>
            <a:ext cx="4834495" cy="1603703"/>
            <a:chOff x="1694896" y="354721"/>
            <a:chExt cx="6445993" cy="2138270"/>
          </a:xfrm>
        </p:grpSpPr>
        <p:sp>
          <p:nvSpPr>
            <p:cNvPr id="31" name="Rectangle 30"/>
            <p:cNvSpPr/>
            <p:nvPr/>
          </p:nvSpPr>
          <p:spPr>
            <a:xfrm>
              <a:off x="1924635" y="354721"/>
              <a:ext cx="4462518" cy="673409"/>
            </a:xfrm>
            <a:prstGeom prst="rect">
              <a:avLst/>
            </a:prstGeom>
            <a:solidFill>
              <a:srgbClr val="3FBF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1694896" y="1093975"/>
              <a:ext cx="6445993" cy="673409"/>
            </a:xfrm>
            <a:prstGeom prst="rect">
              <a:avLst/>
            </a:prstGeom>
            <a:solidFill>
              <a:srgbClr val="3FBF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1917510" y="1819582"/>
              <a:ext cx="5202071" cy="673409"/>
            </a:xfrm>
            <a:prstGeom prst="rect">
              <a:avLst/>
            </a:prstGeom>
            <a:solidFill>
              <a:srgbClr val="3FBF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14" name="ZoneTexte 13"/>
          <p:cNvSpPr txBox="1"/>
          <p:nvPr/>
        </p:nvSpPr>
        <p:spPr>
          <a:xfrm>
            <a:off x="1497948" y="993288"/>
            <a:ext cx="669060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Bahnschrift" panose="020B0502040204020203" pitchFamily="34" charset="0"/>
              </a:rPr>
              <a:t>BRINGING THE </a:t>
            </a:r>
          </a:p>
          <a:p>
            <a:r>
              <a:rPr lang="en-US" sz="3600" b="1" dirty="0">
                <a:solidFill>
                  <a:schemeClr val="bg1"/>
                </a:solidFill>
                <a:latin typeface="Bahnschrift" panose="020B0502040204020203" pitchFamily="34" charset="0"/>
              </a:rPr>
              <a:t>BACK-OFFICE TO THE </a:t>
            </a:r>
          </a:p>
          <a:p>
            <a:r>
              <a:rPr lang="en-US" sz="3600" b="1" dirty="0">
                <a:solidFill>
                  <a:schemeClr val="bg1"/>
                </a:solidFill>
                <a:latin typeface="Bahnschrift" panose="020B0502040204020203" pitchFamily="34" charset="0"/>
              </a:rPr>
              <a:t>MODERN WORLD</a:t>
            </a:r>
          </a:p>
        </p:txBody>
      </p:sp>
      <p:grpSp>
        <p:nvGrpSpPr>
          <p:cNvPr id="6" name="Groupe 5"/>
          <p:cNvGrpSpPr/>
          <p:nvPr/>
        </p:nvGrpSpPr>
        <p:grpSpPr>
          <a:xfrm>
            <a:off x="0" y="857255"/>
            <a:ext cx="9144000" cy="40500"/>
            <a:chOff x="2429997" y="4682436"/>
            <a:chExt cx="7557824" cy="83555"/>
          </a:xfrm>
        </p:grpSpPr>
        <p:sp>
          <p:nvSpPr>
            <p:cNvPr id="7" name="Rectangle 6"/>
            <p:cNvSpPr/>
            <p:nvPr/>
          </p:nvSpPr>
          <p:spPr>
            <a:xfrm>
              <a:off x="2429997" y="4682455"/>
              <a:ext cx="798516" cy="83536"/>
            </a:xfrm>
            <a:prstGeom prst="rect">
              <a:avLst/>
            </a:prstGeom>
            <a:solidFill>
              <a:srgbClr val="FB536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3227078" y="4682455"/>
              <a:ext cx="798516" cy="83536"/>
            </a:xfrm>
            <a:prstGeom prst="rect">
              <a:avLst/>
            </a:prstGeom>
            <a:solidFill>
              <a:srgbClr val="D823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4024160" y="4682455"/>
              <a:ext cx="798516" cy="83536"/>
            </a:xfrm>
            <a:prstGeom prst="rect">
              <a:avLst/>
            </a:prstGeom>
            <a:solidFill>
              <a:srgbClr val="30CDD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821242" y="4682455"/>
              <a:ext cx="798516" cy="83536"/>
            </a:xfrm>
            <a:prstGeom prst="rect">
              <a:avLst/>
            </a:prstGeom>
            <a:solidFill>
              <a:srgbClr val="1DB3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618324" y="4682455"/>
              <a:ext cx="798516" cy="83536"/>
            </a:xfrm>
            <a:prstGeom prst="rect">
              <a:avLst/>
            </a:prstGeom>
            <a:solidFill>
              <a:srgbClr val="F871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6415405" y="4682436"/>
              <a:ext cx="3572416" cy="83553"/>
            </a:xfrm>
            <a:prstGeom prst="rect">
              <a:avLst/>
            </a:prstGeom>
            <a:solidFill>
              <a:srgbClr val="F2A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</p:grpSp>
      <p:pic>
        <p:nvPicPr>
          <p:cNvPr id="36" name="Image 35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8531" y="5432635"/>
            <a:ext cx="698560" cy="327450"/>
          </a:xfrm>
          <a:prstGeom prst="rect">
            <a:avLst/>
          </a:prstGeom>
        </p:spPr>
      </p:pic>
      <p:sp>
        <p:nvSpPr>
          <p:cNvPr id="2" name="Espace réservé du numéro de diapositive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A6FCB44-5B4A-45A2-AD92-A271CDA93301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0797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4000">
        <p:cut/>
      </p:transition>
    </mc:Choice>
    <mc:Fallback xmlns="">
      <p:transition advClick="0" advTm="4000">
        <p:cut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5108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2" fill="hold" grpId="0" nodeType="withEffect" p14:presetBounceEnd="7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7000">
                                          <p:cBhvr additive="base">
                                            <p:cTn id="9" dur="17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7000">
                                          <p:cBhvr additive="base">
                                            <p:cTn id="10" dur="17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8" fill="hold" nodeType="withEffect" p14:presetBounceEnd="77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7000">
                                          <p:cBhvr additive="base">
                                            <p:cTn id="13" dur="17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7000">
                                          <p:cBhvr additive="base">
                                            <p:cTn id="14" dur="17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video>
                  <p:cMediaNode vol="80000" mute="1">
                    <p:cTn id="15" fill="hold" display="0">
                      <p:stCondLst>
                        <p:cond delay="indefinite"/>
                      </p:stCondLst>
                    </p:cTn>
                    <p:tgtEl>
                      <p:spTgt spid="29"/>
                    </p:tgtEl>
                  </p:cMediaNode>
                </p:video>
              </p:childTnLst>
            </p:cTn>
          </p:par>
        </p:tnLst>
        <p:bldLst>
          <p:bldP spid="1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5108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" dur="17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" dur="17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8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7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7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video>
                  <p:cMediaNode vol="80000" mute="1">
                    <p:cTn id="15" fill="hold" display="0">
                      <p:stCondLst>
                        <p:cond delay="indefinite"/>
                      </p:stCondLst>
                    </p:cTn>
                    <p:tgtEl>
                      <p:spTgt spid="29"/>
                    </p:tgtEl>
                  </p:cMediaNode>
                </p:video>
              </p:childTnLst>
            </p:cTn>
          </p:par>
        </p:tnLst>
        <p:bldLst>
          <p:bldP spid="14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97" y="857027"/>
            <a:ext cx="9144793" cy="5143946"/>
          </a:xfrm>
          <a:prstGeom prst="rect">
            <a:avLst/>
          </a:prstGeom>
        </p:spPr>
      </p:pic>
      <p:pic>
        <p:nvPicPr>
          <p:cNvPr id="33" name="Image 3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2806" y="5525504"/>
            <a:ext cx="698560" cy="327450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6427" y="2266461"/>
            <a:ext cx="3936833" cy="2496528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8" name="Rectangle 7"/>
          <p:cNvSpPr/>
          <p:nvPr/>
        </p:nvSpPr>
        <p:spPr>
          <a:xfrm>
            <a:off x="4585648" y="857250"/>
            <a:ext cx="4558352" cy="5143500"/>
          </a:xfrm>
          <a:prstGeom prst="rect">
            <a:avLst/>
          </a:prstGeom>
          <a:solidFill>
            <a:schemeClr val="tx2">
              <a:lumMod val="5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fr-FR" sz="135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857250"/>
            <a:ext cx="4585648" cy="5143500"/>
          </a:xfrm>
          <a:prstGeom prst="rect">
            <a:avLst/>
          </a:prstGeom>
          <a:solidFill>
            <a:schemeClr val="tx2">
              <a:lumMod val="50000"/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fr-FR" sz="135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9" name="Ellipse 8"/>
          <p:cNvSpPr/>
          <p:nvPr/>
        </p:nvSpPr>
        <p:spPr>
          <a:xfrm>
            <a:off x="3551829" y="2576868"/>
            <a:ext cx="2057400" cy="2057400"/>
          </a:xfrm>
          <a:prstGeom prst="ellipse">
            <a:avLst/>
          </a:prstGeom>
          <a:noFill/>
          <a:ln w="38100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fr-FR" sz="1350" dirty="0">
              <a:solidFill>
                <a:srgbClr val="FFFFFF"/>
              </a:solidFill>
              <a:latin typeface="Calibri"/>
            </a:endParaRPr>
          </a:p>
        </p:txBody>
      </p:sp>
      <p:grpSp>
        <p:nvGrpSpPr>
          <p:cNvPr id="17" name="Groupe 16"/>
          <p:cNvGrpSpPr/>
          <p:nvPr/>
        </p:nvGrpSpPr>
        <p:grpSpPr>
          <a:xfrm rot="10800000">
            <a:off x="3379529" y="3440085"/>
            <a:ext cx="2424184" cy="377019"/>
            <a:chOff x="4506038" y="3471077"/>
            <a:chExt cx="3232245" cy="502692"/>
          </a:xfrm>
        </p:grpSpPr>
        <p:grpSp>
          <p:nvGrpSpPr>
            <p:cNvPr id="13" name="Groupe 12"/>
            <p:cNvGrpSpPr/>
            <p:nvPr/>
          </p:nvGrpSpPr>
          <p:grpSpPr>
            <a:xfrm>
              <a:off x="7235591" y="3471077"/>
              <a:ext cx="502692" cy="502692"/>
              <a:chOff x="7126408" y="-1087273"/>
              <a:chExt cx="502692" cy="502692"/>
            </a:xfrm>
          </p:grpSpPr>
          <p:sp>
            <p:nvSpPr>
              <p:cNvPr id="11" name="Ellipse 10"/>
              <p:cNvSpPr/>
              <p:nvPr/>
            </p:nvSpPr>
            <p:spPr>
              <a:xfrm>
                <a:off x="7213980" y="-1009935"/>
                <a:ext cx="327548" cy="327548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fr-FR" sz="1350" dirty="0">
                  <a:solidFill>
                    <a:srgbClr val="FFFFFF"/>
                  </a:solidFill>
                  <a:latin typeface="Calibri"/>
                </a:endParaRPr>
              </a:p>
            </p:txBody>
          </p:sp>
          <p:sp>
            <p:nvSpPr>
              <p:cNvPr id="12" name="Ellipse 11"/>
              <p:cNvSpPr/>
              <p:nvPr/>
            </p:nvSpPr>
            <p:spPr>
              <a:xfrm>
                <a:off x="7126408" y="-1087273"/>
                <a:ext cx="502692" cy="502692"/>
              </a:xfrm>
              <a:prstGeom prst="ellipse">
                <a:avLst/>
              </a:prstGeom>
              <a:noFill/>
              <a:ln w="63500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fr-FR" sz="1350" dirty="0">
                  <a:solidFill>
                    <a:srgbClr val="FFFFFF"/>
                  </a:solidFill>
                  <a:latin typeface="Calibri"/>
                </a:endParaRPr>
              </a:p>
            </p:txBody>
          </p:sp>
        </p:grpSp>
        <p:grpSp>
          <p:nvGrpSpPr>
            <p:cNvPr id="14" name="Groupe 13"/>
            <p:cNvGrpSpPr/>
            <p:nvPr/>
          </p:nvGrpSpPr>
          <p:grpSpPr>
            <a:xfrm>
              <a:off x="4506038" y="3471077"/>
              <a:ext cx="502692" cy="502692"/>
              <a:chOff x="7126408" y="-1087273"/>
              <a:chExt cx="502692" cy="502692"/>
            </a:xfrm>
          </p:grpSpPr>
          <p:sp>
            <p:nvSpPr>
              <p:cNvPr id="15" name="Ellipse 14"/>
              <p:cNvSpPr/>
              <p:nvPr/>
            </p:nvSpPr>
            <p:spPr>
              <a:xfrm>
                <a:off x="7213980" y="-1009935"/>
                <a:ext cx="327548" cy="327548"/>
              </a:xfrm>
              <a:prstGeom prst="ellipse">
                <a:avLst/>
              </a:prstGeom>
              <a:solidFill>
                <a:srgbClr val="0098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fr-FR" sz="1350" dirty="0">
                  <a:solidFill>
                    <a:srgbClr val="FFFFFF"/>
                  </a:solidFill>
                  <a:latin typeface="Calibri"/>
                </a:endParaRPr>
              </a:p>
            </p:txBody>
          </p:sp>
          <p:sp>
            <p:nvSpPr>
              <p:cNvPr id="16" name="Ellipse 15"/>
              <p:cNvSpPr/>
              <p:nvPr/>
            </p:nvSpPr>
            <p:spPr>
              <a:xfrm>
                <a:off x="7126408" y="-1087273"/>
                <a:ext cx="502692" cy="502692"/>
              </a:xfrm>
              <a:prstGeom prst="ellipse">
                <a:avLst/>
              </a:prstGeom>
              <a:noFill/>
              <a:ln w="63500">
                <a:solidFill>
                  <a:srgbClr val="0098A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fr-FR" sz="1350" dirty="0">
                  <a:solidFill>
                    <a:srgbClr val="FFFFFF"/>
                  </a:solidFill>
                  <a:latin typeface="Calibri"/>
                </a:endParaRPr>
              </a:p>
            </p:txBody>
          </p:sp>
        </p:grpSp>
      </p:grpSp>
      <p:sp>
        <p:nvSpPr>
          <p:cNvPr id="18" name="ZoneTexte 17"/>
          <p:cNvSpPr txBox="1"/>
          <p:nvPr/>
        </p:nvSpPr>
        <p:spPr>
          <a:xfrm>
            <a:off x="-180528" y="980728"/>
            <a:ext cx="94715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fr-FR" sz="2400" cap="all" dirty="0">
                <a:solidFill>
                  <a:srgbClr val="FFFFFF"/>
                </a:solidFill>
                <a:latin typeface="Bahnschrift" panose="020B0502040204020203" pitchFamily="34" charset="0"/>
              </a:rPr>
              <a:t>DIGITALISATION of exchanges</a:t>
            </a:r>
          </a:p>
          <a:p>
            <a:pPr algn="ctr" defTabSz="685800"/>
            <a:r>
              <a:rPr lang="fr-FR" sz="2400" cap="all" dirty="0" err="1">
                <a:solidFill>
                  <a:srgbClr val="FFFFFF"/>
                </a:solidFill>
                <a:latin typeface="Bahnschrift" panose="020B0502040204020203" pitchFamily="34" charset="0"/>
              </a:rPr>
              <a:t>Between</a:t>
            </a:r>
            <a:r>
              <a:rPr lang="fr-FR" sz="2400" cap="all" dirty="0">
                <a:solidFill>
                  <a:srgbClr val="FFFFFF"/>
                </a:solidFill>
                <a:latin typeface="Bahnschrift" panose="020B0502040204020203" pitchFamily="34" charset="0"/>
              </a:rPr>
              <a:t> </a:t>
            </a:r>
            <a:r>
              <a:rPr lang="fr-FR" sz="2400" cap="all" dirty="0" err="1">
                <a:solidFill>
                  <a:srgbClr val="FFFFFF"/>
                </a:solidFill>
                <a:latin typeface="Bahnschrift" panose="020B0502040204020203" pitchFamily="34" charset="0"/>
              </a:rPr>
              <a:t>companies</a:t>
            </a:r>
            <a:r>
              <a:rPr lang="fr-FR" sz="2400" cap="all" dirty="0">
                <a:solidFill>
                  <a:srgbClr val="FFFFFF"/>
                </a:solidFill>
                <a:latin typeface="Bahnschrift" panose="020B0502040204020203" pitchFamily="34" charset="0"/>
              </a:rPr>
              <a:t> and </a:t>
            </a:r>
          </a:p>
          <a:p>
            <a:pPr algn="ctr" defTabSz="685800"/>
            <a:r>
              <a:rPr lang="fr-FR" sz="2400" cap="all" dirty="0" err="1">
                <a:solidFill>
                  <a:srgbClr val="FFFFFF"/>
                </a:solidFill>
                <a:latin typeface="Bahnschrift" panose="020B0502040204020203" pitchFamily="34" charset="0"/>
              </a:rPr>
              <a:t>their</a:t>
            </a:r>
            <a:r>
              <a:rPr lang="fr-FR" sz="2400" cap="all" dirty="0">
                <a:solidFill>
                  <a:srgbClr val="FFFFFF"/>
                </a:solidFill>
                <a:latin typeface="Bahnschrift" panose="020B0502040204020203" pitchFamily="34" charset="0"/>
              </a:rPr>
              <a:t> Clients/</a:t>
            </a:r>
            <a:r>
              <a:rPr lang="fr-FR" sz="2400" cap="all" dirty="0" err="1">
                <a:solidFill>
                  <a:srgbClr val="FFFFFF"/>
                </a:solidFill>
                <a:latin typeface="Bahnschrift" panose="020B0502040204020203" pitchFamily="34" charset="0"/>
              </a:rPr>
              <a:t>suppliers</a:t>
            </a:r>
            <a:r>
              <a:rPr lang="fr-FR" sz="2400" cap="all" dirty="0">
                <a:solidFill>
                  <a:srgbClr val="FFFFFF"/>
                </a:solidFill>
                <a:latin typeface="Bahnschrift" panose="020B0502040204020203" pitchFamily="34" charset="0"/>
              </a:rPr>
              <a:t> </a:t>
            </a:r>
          </a:p>
          <a:p>
            <a:pPr algn="ctr" defTabSz="685800"/>
            <a:endParaRPr lang="fr-FR" sz="2400" cap="all" dirty="0">
              <a:solidFill>
                <a:srgbClr val="FFFFFF"/>
              </a:solidFill>
              <a:latin typeface="Bahnschrift" panose="020B0502040204020203" pitchFamily="34" charset="0"/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0" y="3133302"/>
            <a:ext cx="33338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00"/>
            <a:r>
              <a:rPr lang="fr-FR" dirty="0" err="1">
                <a:solidFill>
                  <a:srgbClr val="FFC000"/>
                </a:solidFill>
                <a:latin typeface="Bahnschrift" panose="020B0502040204020203" pitchFamily="34" charset="0"/>
              </a:rPr>
              <a:t>Order</a:t>
            </a:r>
            <a:r>
              <a:rPr lang="fr-FR" dirty="0">
                <a:solidFill>
                  <a:srgbClr val="FFC000"/>
                </a:solidFill>
                <a:latin typeface="Bahnschrift" panose="020B0502040204020203" pitchFamily="34" charset="0"/>
              </a:rPr>
              <a:t> Management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378726" y="3747446"/>
            <a:ext cx="29551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00"/>
            <a:r>
              <a:rPr lang="fr-FR" dirty="0" err="1">
                <a:solidFill>
                  <a:srgbClr val="FFC000"/>
                </a:solidFill>
                <a:latin typeface="Bahnschrift" panose="020B0502040204020203" pitchFamily="34" charset="0"/>
              </a:rPr>
              <a:t>Accounts</a:t>
            </a:r>
            <a:r>
              <a:rPr lang="fr-FR" dirty="0">
                <a:solidFill>
                  <a:srgbClr val="FFC000"/>
                </a:solidFill>
                <a:latin typeface="Bahnschrift" panose="020B0502040204020203" pitchFamily="34" charset="0"/>
              </a:rPr>
              <a:t> </a:t>
            </a:r>
            <a:r>
              <a:rPr lang="fr-FR" dirty="0" err="1">
                <a:solidFill>
                  <a:srgbClr val="FFC000"/>
                </a:solidFill>
                <a:latin typeface="Bahnschrift" panose="020B0502040204020203" pitchFamily="34" charset="0"/>
              </a:rPr>
              <a:t>Receivable</a:t>
            </a:r>
            <a:endParaRPr lang="fr-FR" dirty="0">
              <a:solidFill>
                <a:srgbClr val="FFC000"/>
              </a:solidFill>
              <a:latin typeface="Bahnschrift" panose="020B0502040204020203" pitchFamily="34" charset="0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5926542" y="3133302"/>
            <a:ext cx="29551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fr-FR" dirty="0" err="1">
                <a:solidFill>
                  <a:srgbClr val="20CBD4"/>
                </a:solidFill>
                <a:latin typeface="Bahnschrift" panose="020B0502040204020203" pitchFamily="34" charset="0"/>
              </a:rPr>
              <a:t>Purchasing</a:t>
            </a:r>
            <a:endParaRPr lang="fr-FR" dirty="0">
              <a:solidFill>
                <a:srgbClr val="20CBD4"/>
              </a:solidFill>
              <a:latin typeface="Bahnschrift" panose="020B0502040204020203" pitchFamily="34" charset="0"/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5926542" y="3747446"/>
            <a:ext cx="29551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fr-FR" dirty="0" err="1">
                <a:solidFill>
                  <a:srgbClr val="20CBD4"/>
                </a:solidFill>
                <a:latin typeface="Bahnschrift" panose="020B0502040204020203" pitchFamily="34" charset="0"/>
              </a:rPr>
              <a:t>Accounts</a:t>
            </a:r>
            <a:r>
              <a:rPr lang="fr-FR" dirty="0">
                <a:solidFill>
                  <a:srgbClr val="20CBD4"/>
                </a:solidFill>
                <a:latin typeface="Bahnschrift" panose="020B0502040204020203" pitchFamily="34" charset="0"/>
              </a:rPr>
              <a:t> Payable &amp; </a:t>
            </a:r>
            <a:r>
              <a:rPr lang="fr-FR" dirty="0" err="1">
                <a:solidFill>
                  <a:srgbClr val="20CBD4"/>
                </a:solidFill>
                <a:latin typeface="Bahnschrift" panose="020B0502040204020203" pitchFamily="34" charset="0"/>
              </a:rPr>
              <a:t>Financing</a:t>
            </a:r>
            <a:endParaRPr lang="fr-FR" dirty="0">
              <a:solidFill>
                <a:srgbClr val="20CBD4"/>
              </a:solidFill>
              <a:latin typeface="Bahnschrift" panose="020B0502040204020203" pitchFamily="34" charset="0"/>
            </a:endParaRPr>
          </a:p>
        </p:txBody>
      </p:sp>
      <p:pic>
        <p:nvPicPr>
          <p:cNvPr id="26" name="Picture 4" descr="https://cidguide.esker.com/logos_templates/img/logos/Company/png/esker_R_notag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4060" y="3242195"/>
            <a:ext cx="1234334" cy="575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ZoneTexte 26"/>
          <p:cNvSpPr txBox="1"/>
          <p:nvPr/>
        </p:nvSpPr>
        <p:spPr>
          <a:xfrm>
            <a:off x="378726" y="2457738"/>
            <a:ext cx="29551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00"/>
            <a:r>
              <a:rPr lang="fr-FR" sz="2400" dirty="0">
                <a:solidFill>
                  <a:srgbClr val="FFFFFF"/>
                </a:solidFill>
                <a:latin typeface="Bahnschrift" panose="020B0502040204020203" pitchFamily="34" charset="0"/>
              </a:rPr>
              <a:t>ORDER-TO-CASH</a:t>
            </a:r>
          </a:p>
        </p:txBody>
      </p:sp>
      <p:sp>
        <p:nvSpPr>
          <p:cNvPr id="28" name="ZoneTexte 27"/>
          <p:cNvSpPr txBox="1"/>
          <p:nvPr/>
        </p:nvSpPr>
        <p:spPr>
          <a:xfrm>
            <a:off x="5926542" y="2457738"/>
            <a:ext cx="29551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fr-FR" sz="2400" dirty="0">
                <a:solidFill>
                  <a:srgbClr val="FFFFFF"/>
                </a:solidFill>
                <a:latin typeface="Bahnschrift" panose="020B0502040204020203" pitchFamily="34" charset="0"/>
              </a:rPr>
              <a:t>PURCHASE-TO-PAY</a:t>
            </a:r>
          </a:p>
        </p:txBody>
      </p:sp>
      <p:cxnSp>
        <p:nvCxnSpPr>
          <p:cNvPr id="31" name="Connecteur droit 30"/>
          <p:cNvCxnSpPr/>
          <p:nvPr/>
        </p:nvCxnSpPr>
        <p:spPr>
          <a:xfrm>
            <a:off x="5987957" y="3620921"/>
            <a:ext cx="2558955" cy="0"/>
          </a:xfrm>
          <a:prstGeom prst="line">
            <a:avLst/>
          </a:prstGeom>
          <a:ln w="28575">
            <a:solidFill>
              <a:srgbClr val="0098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/>
          <p:cNvCxnSpPr/>
          <p:nvPr/>
        </p:nvCxnSpPr>
        <p:spPr>
          <a:xfrm>
            <a:off x="662278" y="3620921"/>
            <a:ext cx="2558955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A6FCB44-5B4A-45A2-AD92-A271CDA93301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4414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500">
        <p:wipe/>
      </p:transition>
    </mc:Choice>
    <mc:Fallback xmlns="">
      <p:transition advTm="500">
        <p:wip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/>
          <p:cNvGrpSpPr/>
          <p:nvPr/>
        </p:nvGrpSpPr>
        <p:grpSpPr>
          <a:xfrm>
            <a:off x="5697416" y="2027176"/>
            <a:ext cx="2934212" cy="2937731"/>
            <a:chOff x="6905473" y="849687"/>
            <a:chExt cx="5351000" cy="5357415"/>
          </a:xfrm>
        </p:grpSpPr>
        <p:sp>
          <p:nvSpPr>
            <p:cNvPr id="5" name="Rectangle 4"/>
            <p:cNvSpPr/>
            <p:nvPr/>
          </p:nvSpPr>
          <p:spPr>
            <a:xfrm rot="5576736">
              <a:off x="9262933" y="2439574"/>
              <a:ext cx="3729867" cy="2257212"/>
            </a:xfrm>
            <a:prstGeom prst="rect">
              <a:avLst/>
            </a:prstGeom>
            <a:noFill/>
          </p:spPr>
          <p:txBody>
            <a:bodyPr spcFirstLastPara="1" wrap="none" lIns="68580" tIns="34290" rIns="68580" bIns="34290" numCol="1">
              <a:prstTxWarp prst="textArchUp">
                <a:avLst/>
              </a:prstTxWarp>
              <a:spAutoFit/>
            </a:bodyPr>
            <a:lstStyle/>
            <a:p>
              <a:pPr algn="ctr" defTabSz="685800">
                <a:defRPr/>
              </a:pPr>
              <a:r>
                <a:rPr lang="en-US" b="1" dirty="0">
                  <a:ln/>
                  <a:solidFill>
                    <a:srgbClr val="F1AE00"/>
                  </a:solidFill>
                  <a:latin typeface="Bahnschrift" panose="020B0502040204020203" pitchFamily="34" charset="0"/>
                </a:rPr>
                <a:t>PURCHASE-TO-PAY</a:t>
              </a:r>
            </a:p>
          </p:txBody>
        </p:sp>
        <p:sp>
          <p:nvSpPr>
            <p:cNvPr id="6" name="Flèche en arc 5"/>
            <p:cNvSpPr/>
            <p:nvPr/>
          </p:nvSpPr>
          <p:spPr>
            <a:xfrm rot="7509866" flipH="1" flipV="1">
              <a:off x="6905473" y="920844"/>
              <a:ext cx="5140659" cy="5140659"/>
            </a:xfrm>
            <a:prstGeom prst="circularArrow">
              <a:avLst>
                <a:gd name="adj1" fmla="val 3922"/>
                <a:gd name="adj2" fmla="val 488850"/>
                <a:gd name="adj3" fmla="val 12310992"/>
                <a:gd name="adj4" fmla="val 14020078"/>
                <a:gd name="adj5" fmla="val 247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200">
                <a:solidFill>
                  <a:srgbClr val="1A2732"/>
                </a:solidFill>
                <a:latin typeface="Bahnschrift" panose="020B0502040204020203" pitchFamily="34" charset="0"/>
              </a:endParaRPr>
            </a:p>
          </p:txBody>
        </p:sp>
        <p:sp>
          <p:nvSpPr>
            <p:cNvPr id="7" name="Triangle isocèle 6"/>
            <p:cNvSpPr/>
            <p:nvPr/>
          </p:nvSpPr>
          <p:spPr>
            <a:xfrm rot="1360939">
              <a:off x="7100486" y="2373998"/>
              <a:ext cx="275626" cy="237609"/>
            </a:xfrm>
            <a:prstGeom prst="triangle">
              <a:avLst/>
            </a:prstGeom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200">
                <a:solidFill>
                  <a:srgbClr val="1A2732"/>
                </a:solidFill>
                <a:latin typeface="Bahnschrift" panose="020B0502040204020203" pitchFamily="34" charset="0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7631893" y="4089280"/>
              <a:ext cx="3729866" cy="2117822"/>
            </a:xfrm>
            <a:prstGeom prst="rect">
              <a:avLst/>
            </a:prstGeom>
            <a:noFill/>
          </p:spPr>
          <p:txBody>
            <a:bodyPr spcFirstLastPara="1" wrap="none" lIns="68580" tIns="34290" rIns="68580" bIns="34290" numCol="1">
              <a:prstTxWarp prst="textArchDown">
                <a:avLst/>
              </a:prstTxWarp>
              <a:spAutoFit/>
            </a:bodyPr>
            <a:lstStyle/>
            <a:p>
              <a:pPr algn="ctr" defTabSz="685800">
                <a:defRPr/>
              </a:pPr>
              <a:r>
                <a:rPr lang="en-US" sz="1050" b="1" dirty="0">
                  <a:ln/>
                  <a:solidFill>
                    <a:srgbClr val="1A2732"/>
                  </a:solidFill>
                  <a:latin typeface="Bahnschrift" panose="020B0502040204020203" pitchFamily="34" charset="0"/>
                </a:rPr>
                <a:t>ACCOUNTS PAYABLE &amp; FINANCING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7667070" y="849687"/>
              <a:ext cx="3729866" cy="2333053"/>
            </a:xfrm>
            <a:prstGeom prst="rect">
              <a:avLst/>
            </a:prstGeom>
            <a:noFill/>
          </p:spPr>
          <p:txBody>
            <a:bodyPr spcFirstLastPara="1" wrap="none" lIns="68580" tIns="34290" rIns="68580" bIns="34290" numCol="1">
              <a:prstTxWarp prst="textArchUp">
                <a:avLst/>
              </a:prstTxWarp>
              <a:spAutoFit/>
            </a:bodyPr>
            <a:lstStyle/>
            <a:p>
              <a:pPr algn="ctr" defTabSz="685800">
                <a:defRPr/>
              </a:pPr>
              <a:r>
                <a:rPr lang="en-US" sz="1050" b="1" dirty="0">
                  <a:ln/>
                  <a:solidFill>
                    <a:srgbClr val="1A2732"/>
                  </a:solidFill>
                  <a:latin typeface="Bahnschrift" panose="020B0502040204020203" pitchFamily="34" charset="0"/>
                </a:rPr>
                <a:t>PURCHASING</a:t>
              </a:r>
            </a:p>
          </p:txBody>
        </p:sp>
      </p:grpSp>
      <p:grpSp>
        <p:nvGrpSpPr>
          <p:cNvPr id="10" name="Groupe 9"/>
          <p:cNvGrpSpPr/>
          <p:nvPr/>
        </p:nvGrpSpPr>
        <p:grpSpPr>
          <a:xfrm>
            <a:off x="3837932" y="2628167"/>
            <a:ext cx="1658451" cy="1658451"/>
            <a:chOff x="5421183" y="3096765"/>
            <a:chExt cx="1554278" cy="1554278"/>
          </a:xfrm>
        </p:grpSpPr>
        <p:sp>
          <p:nvSpPr>
            <p:cNvPr id="11" name="Ellipse 10"/>
            <p:cNvSpPr/>
            <p:nvPr/>
          </p:nvSpPr>
          <p:spPr>
            <a:xfrm>
              <a:off x="5421183" y="3096765"/>
              <a:ext cx="1554278" cy="1554278"/>
            </a:xfrm>
            <a:prstGeom prst="ellipse">
              <a:avLst/>
            </a:prstGeom>
            <a:solidFill>
              <a:srgbClr val="D322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350" dirty="0">
                <a:solidFill>
                  <a:srgbClr val="008998"/>
                </a:solidFill>
                <a:latin typeface="Bahnschrift" panose="020B0502040204020203" pitchFamily="34" charset="0"/>
              </a:endParaRPr>
            </a:p>
          </p:txBody>
        </p:sp>
        <p:sp>
          <p:nvSpPr>
            <p:cNvPr id="12" name="ZoneTexte 11"/>
            <p:cNvSpPr txBox="1"/>
            <p:nvPr/>
          </p:nvSpPr>
          <p:spPr>
            <a:xfrm>
              <a:off x="5713732" y="3883825"/>
              <a:ext cx="1041404" cy="6057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685800">
                <a:defRPr/>
              </a:pPr>
              <a:r>
                <a:rPr lang="en-US" b="1" dirty="0">
                  <a:solidFill>
                    <a:srgbClr val="FFFFFF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Your </a:t>
              </a:r>
            </a:p>
            <a:p>
              <a:pPr algn="ctr" defTabSz="685800">
                <a:defRPr/>
              </a:pPr>
              <a:r>
                <a:rPr lang="en-US" b="1" dirty="0">
                  <a:solidFill>
                    <a:srgbClr val="FFFFFF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company</a:t>
              </a:r>
            </a:p>
          </p:txBody>
        </p:sp>
        <p:pic>
          <p:nvPicPr>
            <p:cNvPr id="13" name="Image 12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67495" y="3304997"/>
              <a:ext cx="485392" cy="563903"/>
            </a:xfrm>
            <a:prstGeom prst="rect">
              <a:avLst/>
            </a:prstGeom>
          </p:spPr>
        </p:pic>
      </p:grpSp>
      <p:sp>
        <p:nvSpPr>
          <p:cNvPr id="15" name="Rectangle 14"/>
          <p:cNvSpPr/>
          <p:nvPr/>
        </p:nvSpPr>
        <p:spPr>
          <a:xfrm>
            <a:off x="1839228" y="4963569"/>
            <a:ext cx="55316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>
              <a:defRPr/>
            </a:pPr>
            <a:r>
              <a:rPr lang="en-US" sz="2400" dirty="0">
                <a:solidFill>
                  <a:srgbClr val="394A59"/>
                </a:solidFill>
                <a:latin typeface="Bahnschrift" panose="020B0502040204020203" pitchFamily="34" charset="0"/>
              </a:rPr>
              <a:t>TO AUTOMATE  </a:t>
            </a:r>
          </a:p>
          <a:p>
            <a:pPr algn="ctr" defTabSz="685800">
              <a:defRPr/>
            </a:pPr>
            <a:r>
              <a:rPr lang="en-US" sz="2400" dirty="0">
                <a:solidFill>
                  <a:srgbClr val="394A59"/>
                </a:solidFill>
                <a:latin typeface="Bahnschrift" panose="020B0502040204020203" pitchFamily="34" charset="0"/>
              </a:rPr>
              <a:t>O</a:t>
            </a:r>
            <a:r>
              <a:rPr lang="en-US" dirty="0">
                <a:solidFill>
                  <a:srgbClr val="394A59"/>
                </a:solidFill>
                <a:latin typeface="Bahnschrift" panose="020B0502040204020203" pitchFamily="34" charset="0"/>
              </a:rPr>
              <a:t>2</a:t>
            </a:r>
            <a:r>
              <a:rPr lang="en-US" sz="2400" dirty="0">
                <a:solidFill>
                  <a:srgbClr val="394A59"/>
                </a:solidFill>
                <a:latin typeface="Bahnschrift" panose="020B0502040204020203" pitchFamily="34" charset="0"/>
              </a:rPr>
              <a:t>C &amp; P</a:t>
            </a:r>
            <a:r>
              <a:rPr lang="en-US" dirty="0">
                <a:solidFill>
                  <a:srgbClr val="394A59"/>
                </a:solidFill>
                <a:latin typeface="Bahnschrift" panose="020B0502040204020203" pitchFamily="34" charset="0"/>
              </a:rPr>
              <a:t>2</a:t>
            </a:r>
            <a:r>
              <a:rPr lang="en-US" sz="2400" dirty="0">
                <a:solidFill>
                  <a:srgbClr val="394A59"/>
                </a:solidFill>
                <a:latin typeface="Bahnschrift" panose="020B0502040204020203" pitchFamily="34" charset="0"/>
              </a:rPr>
              <a:t>P CYCLES</a:t>
            </a:r>
          </a:p>
        </p:txBody>
      </p:sp>
      <p:sp>
        <p:nvSpPr>
          <p:cNvPr id="16" name="Arc plein 15"/>
          <p:cNvSpPr/>
          <p:nvPr/>
        </p:nvSpPr>
        <p:spPr>
          <a:xfrm>
            <a:off x="3487890" y="2304636"/>
            <a:ext cx="2339341" cy="2339341"/>
          </a:xfrm>
          <a:prstGeom prst="blockArc">
            <a:avLst>
              <a:gd name="adj1" fmla="val 10800000"/>
              <a:gd name="adj2" fmla="val 8431573"/>
              <a:gd name="adj3" fmla="val 487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>
              <a:solidFill>
                <a:srgbClr val="1A2732"/>
              </a:solidFill>
              <a:latin typeface="Bahnschrift" panose="020B0502040204020203" pitchFamily="34" charset="0"/>
            </a:endParaRPr>
          </a:p>
        </p:txBody>
      </p:sp>
      <p:sp>
        <p:nvSpPr>
          <p:cNvPr id="17" name="Triangle isocèle 16"/>
          <p:cNvSpPr/>
          <p:nvPr/>
        </p:nvSpPr>
        <p:spPr>
          <a:xfrm rot="11653155">
            <a:off x="3439221" y="3710023"/>
            <a:ext cx="151139" cy="130292"/>
          </a:xfrm>
          <a:prstGeom prst="triangle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 cap="small">
              <a:solidFill>
                <a:srgbClr val="1A2732"/>
              </a:solidFill>
              <a:latin typeface="Bahnschrift" panose="020B0502040204020203" pitchFamily="34" charset="0"/>
            </a:endParaRPr>
          </a:p>
        </p:txBody>
      </p:sp>
      <p:grpSp>
        <p:nvGrpSpPr>
          <p:cNvPr id="32" name="Groupe 31"/>
          <p:cNvGrpSpPr/>
          <p:nvPr/>
        </p:nvGrpSpPr>
        <p:grpSpPr>
          <a:xfrm>
            <a:off x="703118" y="2052502"/>
            <a:ext cx="2904476" cy="2898512"/>
            <a:chOff x="102212" y="881305"/>
            <a:chExt cx="5337518" cy="5312242"/>
          </a:xfrm>
        </p:grpSpPr>
        <p:sp>
          <p:nvSpPr>
            <p:cNvPr id="33" name="Flèche en arc 32"/>
            <p:cNvSpPr/>
            <p:nvPr/>
          </p:nvSpPr>
          <p:spPr>
            <a:xfrm rot="7509866">
              <a:off x="299071" y="925199"/>
              <a:ext cx="5140659" cy="5140659"/>
            </a:xfrm>
            <a:prstGeom prst="circularArrow">
              <a:avLst>
                <a:gd name="adj1" fmla="val 3922"/>
                <a:gd name="adj2" fmla="val 488850"/>
                <a:gd name="adj3" fmla="val 12310992"/>
                <a:gd name="adj4" fmla="val 14020078"/>
                <a:gd name="adj5" fmla="val 2474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200">
                <a:solidFill>
                  <a:srgbClr val="1A2732"/>
                </a:solidFill>
                <a:latin typeface="Bahnschrift" panose="020B0502040204020203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 rot="16200000">
              <a:off x="-596194" y="2389397"/>
              <a:ext cx="3729866" cy="2333053"/>
            </a:xfrm>
            <a:prstGeom prst="rect">
              <a:avLst/>
            </a:prstGeom>
            <a:noFill/>
          </p:spPr>
          <p:txBody>
            <a:bodyPr spcFirstLastPara="1" wrap="none" lIns="68580" tIns="34290" rIns="68580" bIns="34290" numCol="1">
              <a:prstTxWarp prst="textArchUp">
                <a:avLst/>
              </a:prstTxWarp>
              <a:spAutoFit/>
            </a:bodyPr>
            <a:lstStyle/>
            <a:p>
              <a:pPr algn="ctr" defTabSz="685800">
                <a:defRPr/>
              </a:pPr>
              <a:r>
                <a:rPr lang="en-US" b="1" dirty="0">
                  <a:ln/>
                  <a:solidFill>
                    <a:schemeClr val="accent5"/>
                  </a:solidFill>
                  <a:latin typeface="Bahnschrift" panose="020B0502040204020203" pitchFamily="34" charset="0"/>
                </a:rPr>
                <a:t>ORDER-TO-CASH</a:t>
              </a: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995328" y="881305"/>
              <a:ext cx="3729866" cy="2333053"/>
            </a:xfrm>
            <a:prstGeom prst="rect">
              <a:avLst/>
            </a:prstGeom>
            <a:noFill/>
          </p:spPr>
          <p:txBody>
            <a:bodyPr spcFirstLastPara="1" wrap="none" lIns="68580" tIns="34290" rIns="68580" bIns="34290" numCol="1">
              <a:prstTxWarp prst="textArchUp">
                <a:avLst/>
              </a:prstTxWarp>
              <a:spAutoFit/>
            </a:bodyPr>
            <a:lstStyle/>
            <a:p>
              <a:pPr algn="ctr" defTabSz="685800">
                <a:defRPr/>
              </a:pPr>
              <a:r>
                <a:rPr lang="en-US" sz="1050" b="1" dirty="0">
                  <a:ln/>
                  <a:solidFill>
                    <a:srgbClr val="394A59"/>
                  </a:solidFill>
                  <a:latin typeface="Bahnschrift" panose="020B0502040204020203" pitchFamily="34" charset="0"/>
                </a:rPr>
                <a:t>ACCOUNTS RECEIVABLE</a:t>
              </a: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1015597" y="4057623"/>
              <a:ext cx="3729866" cy="2135924"/>
            </a:xfrm>
            <a:prstGeom prst="rect">
              <a:avLst/>
            </a:prstGeom>
            <a:noFill/>
          </p:spPr>
          <p:txBody>
            <a:bodyPr spcFirstLastPara="1" wrap="none" lIns="68580" tIns="34290" rIns="68580" bIns="34290" numCol="1">
              <a:prstTxWarp prst="textArchDown">
                <a:avLst/>
              </a:prstTxWarp>
              <a:spAutoFit/>
            </a:bodyPr>
            <a:lstStyle/>
            <a:p>
              <a:pPr algn="ctr" defTabSz="685800">
                <a:defRPr/>
              </a:pPr>
              <a:r>
                <a:rPr lang="en-US" sz="1050" b="1" dirty="0">
                  <a:ln/>
                  <a:solidFill>
                    <a:srgbClr val="394A59"/>
                  </a:solidFill>
                  <a:latin typeface="Bahnschrift" panose="020B0502040204020203" pitchFamily="34" charset="0"/>
                </a:rPr>
                <a:t>ORDER MANAGEMENT</a:t>
              </a:r>
            </a:p>
          </p:txBody>
        </p:sp>
      </p:grpSp>
      <p:sp>
        <p:nvSpPr>
          <p:cNvPr id="37" name="Triangle isocèle 36"/>
          <p:cNvSpPr/>
          <p:nvPr/>
        </p:nvSpPr>
        <p:spPr>
          <a:xfrm rot="18780564">
            <a:off x="1205556" y="4356609"/>
            <a:ext cx="166343" cy="143399"/>
          </a:xfrm>
          <a:prstGeom prst="triangle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200">
              <a:solidFill>
                <a:srgbClr val="FFFFFF"/>
              </a:solidFill>
              <a:latin typeface="Bahnschrift" panose="020B0502040204020203" pitchFamily="34" charset="0"/>
            </a:endParaRPr>
          </a:p>
        </p:txBody>
      </p:sp>
      <p:grpSp>
        <p:nvGrpSpPr>
          <p:cNvPr id="18" name="Groupe 17"/>
          <p:cNvGrpSpPr/>
          <p:nvPr/>
        </p:nvGrpSpPr>
        <p:grpSpPr>
          <a:xfrm>
            <a:off x="1390709" y="2628167"/>
            <a:ext cx="1658451" cy="1658451"/>
            <a:chOff x="1854278" y="2361223"/>
            <a:chExt cx="2211268" cy="2211268"/>
          </a:xfrm>
        </p:grpSpPr>
        <p:grpSp>
          <p:nvGrpSpPr>
            <p:cNvPr id="30" name="Groupe 29"/>
            <p:cNvGrpSpPr/>
            <p:nvPr/>
          </p:nvGrpSpPr>
          <p:grpSpPr>
            <a:xfrm>
              <a:off x="1854278" y="2361223"/>
              <a:ext cx="2211268" cy="2211268"/>
              <a:chOff x="5421183" y="3096765"/>
              <a:chExt cx="1554278" cy="1554278"/>
            </a:xfrm>
            <a:solidFill>
              <a:schemeClr val="accent2"/>
            </a:solidFill>
          </p:grpSpPr>
          <p:sp>
            <p:nvSpPr>
              <p:cNvPr id="31" name="Ellipse 30"/>
              <p:cNvSpPr/>
              <p:nvPr/>
            </p:nvSpPr>
            <p:spPr>
              <a:xfrm>
                <a:off x="5421183" y="3096765"/>
                <a:ext cx="1554278" cy="155427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1350" dirty="0">
                  <a:solidFill>
                    <a:srgbClr val="008998"/>
                  </a:solidFill>
                  <a:latin typeface="Bahnschrift" panose="020B0502040204020203" pitchFamily="34" charset="0"/>
                </a:endParaRPr>
              </a:p>
            </p:txBody>
          </p:sp>
          <p:sp>
            <p:nvSpPr>
              <p:cNvPr id="38" name="ZoneTexte 37"/>
              <p:cNvSpPr txBox="1"/>
              <p:nvPr/>
            </p:nvSpPr>
            <p:spPr>
              <a:xfrm>
                <a:off x="5550683" y="3795873"/>
                <a:ext cx="1232198" cy="6057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defTabSz="685800">
                  <a:defRPr/>
                </a:pPr>
                <a:r>
                  <a:rPr lang="en-US" b="1" dirty="0">
                    <a:solidFill>
                      <a:srgbClr val="FFFFFF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Your </a:t>
                </a:r>
              </a:p>
              <a:p>
                <a:pPr algn="ctr" defTabSz="685800">
                  <a:defRPr/>
                </a:pPr>
                <a:r>
                  <a:rPr lang="en-US" b="1" dirty="0">
                    <a:solidFill>
                      <a:srgbClr val="FFFFFF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Customers</a:t>
                </a:r>
              </a:p>
            </p:txBody>
          </p:sp>
        </p:grpSp>
        <p:pic>
          <p:nvPicPr>
            <p:cNvPr id="43" name="Image 42"/>
            <p:cNvPicPr>
              <a:picLocks noChangeAspect="1"/>
            </p:cNvPicPr>
            <p:nvPr/>
          </p:nvPicPr>
          <p:blipFill>
            <a:blip r:embed="rId3" cstate="screen">
              <a:biLevel thresh="2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2358894" y="2576417"/>
              <a:ext cx="1169804" cy="686547"/>
            </a:xfrm>
            <a:prstGeom prst="rect">
              <a:avLst/>
            </a:prstGeom>
          </p:spPr>
        </p:pic>
      </p:grpSp>
      <p:grpSp>
        <p:nvGrpSpPr>
          <p:cNvPr id="2" name="Groupe 1"/>
          <p:cNvGrpSpPr/>
          <p:nvPr/>
        </p:nvGrpSpPr>
        <p:grpSpPr>
          <a:xfrm>
            <a:off x="6314031" y="2628167"/>
            <a:ext cx="1658451" cy="1658451"/>
            <a:chOff x="8418708" y="2361223"/>
            <a:chExt cx="2211268" cy="2211268"/>
          </a:xfrm>
        </p:grpSpPr>
        <p:grpSp>
          <p:nvGrpSpPr>
            <p:cNvPr id="41" name="Groupe 40"/>
            <p:cNvGrpSpPr/>
            <p:nvPr/>
          </p:nvGrpSpPr>
          <p:grpSpPr>
            <a:xfrm>
              <a:off x="8418708" y="2361223"/>
              <a:ext cx="2211268" cy="2211268"/>
              <a:chOff x="5421183" y="3096765"/>
              <a:chExt cx="1554278" cy="1554278"/>
            </a:xfrm>
            <a:solidFill>
              <a:schemeClr val="accent5"/>
            </a:solidFill>
          </p:grpSpPr>
          <p:sp>
            <p:nvSpPr>
              <p:cNvPr id="45" name="Ellipse 44"/>
              <p:cNvSpPr/>
              <p:nvPr/>
            </p:nvSpPr>
            <p:spPr>
              <a:xfrm>
                <a:off x="5421183" y="3096765"/>
                <a:ext cx="1554278" cy="155427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1350" dirty="0">
                  <a:solidFill>
                    <a:srgbClr val="008998"/>
                  </a:solidFill>
                  <a:latin typeface="Bahnschrift" panose="020B0502040204020203" pitchFamily="34" charset="0"/>
                </a:endParaRPr>
              </a:p>
            </p:txBody>
          </p:sp>
          <p:sp>
            <p:nvSpPr>
              <p:cNvPr id="48" name="ZoneTexte 47"/>
              <p:cNvSpPr txBox="1"/>
              <p:nvPr/>
            </p:nvSpPr>
            <p:spPr>
              <a:xfrm>
                <a:off x="5658129" y="3748515"/>
                <a:ext cx="1098492" cy="605733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pPr algn="ctr" defTabSz="685800">
                  <a:defRPr/>
                </a:pPr>
                <a:r>
                  <a:rPr lang="en-US" b="1" dirty="0">
                    <a:solidFill>
                      <a:srgbClr val="FFFFFF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Your </a:t>
                </a:r>
              </a:p>
              <a:p>
                <a:pPr algn="ctr" defTabSz="685800">
                  <a:defRPr/>
                </a:pPr>
                <a:r>
                  <a:rPr lang="en-US" b="1" dirty="0">
                    <a:solidFill>
                      <a:srgbClr val="FFFFFF"/>
                    </a:solidFill>
                    <a:latin typeface="Bahnschrift" panose="020B0502040204020203" pitchFamily="34" charset="0"/>
                    <a:cs typeface="Arial" panose="020B0604020202020204" pitchFamily="34" charset="0"/>
                  </a:rPr>
                  <a:t>Suppliers</a:t>
                </a:r>
              </a:p>
            </p:txBody>
          </p:sp>
        </p:grpSp>
        <p:pic>
          <p:nvPicPr>
            <p:cNvPr id="47" name="Image 46"/>
            <p:cNvPicPr>
              <a:picLocks noChangeAspect="1"/>
            </p:cNvPicPr>
            <p:nvPr/>
          </p:nvPicPr>
          <p:blipFill>
            <a:blip r:embed="rId4" cstate="screen">
              <a:biLevel thresh="2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930778" y="2625535"/>
              <a:ext cx="992868" cy="628645"/>
            </a:xfrm>
            <a:prstGeom prst="rect">
              <a:avLst/>
            </a:prstGeom>
          </p:spPr>
        </p:pic>
      </p:grpSp>
      <p:sp>
        <p:nvSpPr>
          <p:cNvPr id="39" name="ZoneTexte 11"/>
          <p:cNvSpPr txBox="1"/>
          <p:nvPr/>
        </p:nvSpPr>
        <p:spPr>
          <a:xfrm>
            <a:off x="1538636" y="5061153"/>
            <a:ext cx="13306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800">
              <a:defRPr/>
            </a:pPr>
            <a:r>
              <a:rPr lang="en-US" b="1" dirty="0">
                <a:solidFill>
                  <a:srgbClr val="FFC000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Customers </a:t>
            </a:r>
          </a:p>
          <a:p>
            <a:pPr algn="ctr" defTabSz="685800">
              <a:defRPr/>
            </a:pPr>
            <a:endParaRPr lang="en-US" b="1" dirty="0">
              <a:solidFill>
                <a:srgbClr val="FFC000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40" name="ZoneTexte 11"/>
          <p:cNvSpPr txBox="1"/>
          <p:nvPr/>
        </p:nvSpPr>
        <p:spPr>
          <a:xfrm>
            <a:off x="6626080" y="5035945"/>
            <a:ext cx="12121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800">
              <a:defRPr/>
            </a:pPr>
            <a:r>
              <a:rPr lang="en-US" b="1" dirty="0">
                <a:solidFill>
                  <a:srgbClr val="FFC000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Suppliers </a:t>
            </a:r>
          </a:p>
          <a:p>
            <a:pPr algn="ctr" defTabSz="685800">
              <a:defRPr/>
            </a:pPr>
            <a:endParaRPr lang="en-US" b="1" dirty="0">
              <a:solidFill>
                <a:srgbClr val="FFC000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200" dirty="0">
                <a:solidFill>
                  <a:srgbClr val="006772"/>
                </a:solidFill>
              </a:rPr>
              <a:t>A Unified Cloud Platform</a:t>
            </a:r>
          </a:p>
          <a:p>
            <a:endParaRPr lang="fr-FR" dirty="0"/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A6FCB44-5B4A-45A2-AD92-A271CDA93301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3598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sz="3200" dirty="0" err="1">
                <a:solidFill>
                  <a:srgbClr val="006772"/>
                </a:solidFill>
              </a:rPr>
              <a:t>Drilling</a:t>
            </a:r>
            <a:r>
              <a:rPr lang="fr-FR" sz="3200" dirty="0">
                <a:solidFill>
                  <a:srgbClr val="006772"/>
                </a:solidFill>
              </a:rPr>
              <a:t> down </a:t>
            </a:r>
            <a:r>
              <a:rPr lang="fr-FR" sz="3200" dirty="0" err="1">
                <a:solidFill>
                  <a:srgbClr val="006772"/>
                </a:solidFill>
              </a:rPr>
              <a:t>further</a:t>
            </a:r>
            <a:r>
              <a:rPr lang="fr-FR" sz="3200" dirty="0">
                <a:solidFill>
                  <a:srgbClr val="006772"/>
                </a:solidFill>
              </a:rPr>
              <a:t>…</a:t>
            </a:r>
            <a:endParaRPr lang="fr-FR" dirty="0"/>
          </a:p>
        </p:txBody>
      </p:sp>
      <p:grpSp>
        <p:nvGrpSpPr>
          <p:cNvPr id="57" name="Groupe 56"/>
          <p:cNvGrpSpPr/>
          <p:nvPr/>
        </p:nvGrpSpPr>
        <p:grpSpPr>
          <a:xfrm>
            <a:off x="5697416" y="2027176"/>
            <a:ext cx="2934212" cy="2937731"/>
            <a:chOff x="6905473" y="849687"/>
            <a:chExt cx="5351000" cy="5357415"/>
          </a:xfrm>
        </p:grpSpPr>
        <p:sp>
          <p:nvSpPr>
            <p:cNvPr id="58" name="Rectangle 57"/>
            <p:cNvSpPr/>
            <p:nvPr/>
          </p:nvSpPr>
          <p:spPr>
            <a:xfrm rot="5576736">
              <a:off x="9262933" y="2439574"/>
              <a:ext cx="3729867" cy="2257212"/>
            </a:xfrm>
            <a:prstGeom prst="rect">
              <a:avLst/>
            </a:prstGeom>
            <a:noFill/>
          </p:spPr>
          <p:txBody>
            <a:bodyPr spcFirstLastPara="1" wrap="none" lIns="68580" tIns="34290" rIns="68580" bIns="34290" numCol="1">
              <a:prstTxWarp prst="textArchUp">
                <a:avLst/>
              </a:prstTxWarp>
              <a:spAutoFit/>
            </a:bodyPr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>
                  <a:ln/>
                  <a:solidFill>
                    <a:srgbClr val="F1AE00"/>
                  </a:solidFill>
                  <a:effectLst/>
                  <a:uLnTx/>
                  <a:uFillTx/>
                  <a:latin typeface="Bahnschrift" panose="020B0502040204020203" pitchFamily="34" charset="0"/>
                </a:rPr>
                <a:t>PURCHASE-TO-PAY</a:t>
              </a:r>
            </a:p>
          </p:txBody>
        </p:sp>
        <p:sp>
          <p:nvSpPr>
            <p:cNvPr id="59" name="Flèche en arc 58"/>
            <p:cNvSpPr/>
            <p:nvPr/>
          </p:nvSpPr>
          <p:spPr>
            <a:xfrm rot="7509866" flipH="1" flipV="1">
              <a:off x="6905473" y="920844"/>
              <a:ext cx="5140659" cy="5140659"/>
            </a:xfrm>
            <a:prstGeom prst="circularArrow">
              <a:avLst>
                <a:gd name="adj1" fmla="val 3922"/>
                <a:gd name="adj2" fmla="val 488850"/>
                <a:gd name="adj3" fmla="val 12310992"/>
                <a:gd name="adj4" fmla="val 14020078"/>
                <a:gd name="adj5" fmla="val 2474"/>
              </a:avLst>
            </a:prstGeom>
            <a:solidFill>
              <a:srgbClr val="DFE5E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1A2732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endParaRPr>
            </a:p>
          </p:txBody>
        </p:sp>
        <p:sp>
          <p:nvSpPr>
            <p:cNvPr id="60" name="Triangle isocèle 59"/>
            <p:cNvSpPr/>
            <p:nvPr/>
          </p:nvSpPr>
          <p:spPr>
            <a:xfrm rot="1360939">
              <a:off x="7100486" y="2373998"/>
              <a:ext cx="275626" cy="237609"/>
            </a:xfrm>
            <a:prstGeom prst="triangle">
              <a:avLst/>
            </a:prstGeom>
            <a:solidFill>
              <a:srgbClr val="DFE5E6"/>
            </a:solidFill>
            <a:ln w="381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1A2732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endParaRP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7631893" y="4089280"/>
              <a:ext cx="3729866" cy="2117822"/>
            </a:xfrm>
            <a:prstGeom prst="rect">
              <a:avLst/>
            </a:prstGeom>
            <a:noFill/>
          </p:spPr>
          <p:txBody>
            <a:bodyPr spcFirstLastPara="1" wrap="none" lIns="68580" tIns="34290" rIns="68580" bIns="34290" numCol="1">
              <a:prstTxWarp prst="textArchDown">
                <a:avLst/>
              </a:prstTxWarp>
              <a:spAutoFit/>
            </a:bodyPr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0" cap="none" spc="0" normalizeH="0" baseline="0" noProof="0" dirty="0">
                  <a:ln/>
                  <a:solidFill>
                    <a:srgbClr val="1A2732"/>
                  </a:solidFill>
                  <a:effectLst/>
                  <a:uLnTx/>
                  <a:uFillTx/>
                  <a:latin typeface="Bahnschrift" panose="020B0502040204020203" pitchFamily="34" charset="0"/>
                </a:rPr>
                <a:t>ACCOUNTS PAYABLE &amp; FINANCING</a:t>
              </a: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7667070" y="849687"/>
              <a:ext cx="3729866" cy="2333053"/>
            </a:xfrm>
            <a:prstGeom prst="rect">
              <a:avLst/>
            </a:prstGeom>
            <a:noFill/>
          </p:spPr>
          <p:txBody>
            <a:bodyPr spcFirstLastPara="1" wrap="none" lIns="68580" tIns="34290" rIns="68580" bIns="34290" numCol="1">
              <a:prstTxWarp prst="textArchUp">
                <a:avLst/>
              </a:prstTxWarp>
              <a:spAutoFit/>
            </a:bodyPr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0" cap="none" spc="0" normalizeH="0" baseline="0" noProof="0" dirty="0">
                  <a:ln/>
                  <a:solidFill>
                    <a:srgbClr val="1A2732"/>
                  </a:solidFill>
                  <a:effectLst/>
                  <a:uLnTx/>
                  <a:uFillTx/>
                  <a:latin typeface="Bahnschrift" panose="020B0502040204020203" pitchFamily="34" charset="0"/>
                </a:rPr>
                <a:t>PURCHASING</a:t>
              </a:r>
            </a:p>
          </p:txBody>
        </p:sp>
      </p:grpSp>
      <p:grpSp>
        <p:nvGrpSpPr>
          <p:cNvPr id="63" name="Groupe 62"/>
          <p:cNvGrpSpPr/>
          <p:nvPr/>
        </p:nvGrpSpPr>
        <p:grpSpPr>
          <a:xfrm>
            <a:off x="3837936" y="2628167"/>
            <a:ext cx="1658452" cy="1763141"/>
            <a:chOff x="5421183" y="3096765"/>
            <a:chExt cx="1554278" cy="1652392"/>
          </a:xfrm>
        </p:grpSpPr>
        <p:sp>
          <p:nvSpPr>
            <p:cNvPr id="64" name="Ellipse 63"/>
            <p:cNvSpPr/>
            <p:nvPr/>
          </p:nvSpPr>
          <p:spPr>
            <a:xfrm>
              <a:off x="5421183" y="3096765"/>
              <a:ext cx="1554278" cy="1554278"/>
            </a:xfrm>
            <a:prstGeom prst="ellipse">
              <a:avLst/>
            </a:prstGeom>
            <a:solidFill>
              <a:srgbClr val="D3222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 dirty="0">
                <a:ln>
                  <a:noFill/>
                </a:ln>
                <a:solidFill>
                  <a:srgbClr val="008998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endParaRPr>
            </a:p>
          </p:txBody>
        </p:sp>
        <p:sp>
          <p:nvSpPr>
            <p:cNvPr id="65" name="ZoneTexte 64"/>
            <p:cNvSpPr txBox="1"/>
            <p:nvPr/>
          </p:nvSpPr>
          <p:spPr>
            <a:xfrm>
              <a:off x="5694951" y="3883825"/>
              <a:ext cx="1078961" cy="865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b="1" kern="0" dirty="0">
                  <a:solidFill>
                    <a:srgbClr val="FFFFFF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Your </a:t>
              </a:r>
            </a:p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b="1" kern="0" dirty="0">
                  <a:solidFill>
                    <a:srgbClr val="FFFFFF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company</a:t>
              </a: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Bahnschrift" panose="020B0502040204020203" pitchFamily="34" charset="0"/>
                  <a:cs typeface="Arial" panose="020B0604020202020204" pitchFamily="34" charset="0"/>
                </a:rPr>
                <a:t> </a:t>
              </a:r>
            </a:p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hnschrift" panose="020B0502040204020203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66" name="Image 65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67495" y="3304997"/>
              <a:ext cx="485392" cy="563903"/>
            </a:xfrm>
            <a:prstGeom prst="rect">
              <a:avLst/>
            </a:prstGeom>
          </p:spPr>
        </p:pic>
      </p:grpSp>
      <p:sp>
        <p:nvSpPr>
          <p:cNvPr id="67" name="Rectangle 66"/>
          <p:cNvSpPr/>
          <p:nvPr/>
        </p:nvSpPr>
        <p:spPr>
          <a:xfrm>
            <a:off x="1871885" y="5146448"/>
            <a:ext cx="553160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>
              <a:defRPr/>
            </a:pPr>
            <a:r>
              <a:rPr lang="en-US" sz="1500" b="1" dirty="0">
                <a:solidFill>
                  <a:srgbClr val="394A59"/>
                </a:solidFill>
                <a:latin typeface="Bahnschrift" panose="020B0502040204020203" pitchFamily="34" charset="0"/>
              </a:rPr>
              <a:t>O</a:t>
            </a:r>
            <a:r>
              <a:rPr lang="en-US" sz="1200" b="1" dirty="0">
                <a:solidFill>
                  <a:srgbClr val="394A59"/>
                </a:solidFill>
                <a:latin typeface="Bahnschrift" panose="020B0502040204020203" pitchFamily="34" charset="0"/>
              </a:rPr>
              <a:t>2</a:t>
            </a:r>
            <a:r>
              <a:rPr lang="en-US" sz="1500" b="1" dirty="0">
                <a:solidFill>
                  <a:srgbClr val="394A59"/>
                </a:solidFill>
                <a:latin typeface="Bahnschrift" panose="020B0502040204020203" pitchFamily="34" charset="0"/>
              </a:rPr>
              <a:t>C AND P</a:t>
            </a:r>
            <a:r>
              <a:rPr lang="en-US" sz="1200" b="1" dirty="0">
                <a:solidFill>
                  <a:srgbClr val="394A59"/>
                </a:solidFill>
                <a:latin typeface="Bahnschrift" panose="020B0502040204020203" pitchFamily="34" charset="0"/>
              </a:rPr>
              <a:t>2</a:t>
            </a:r>
            <a:r>
              <a:rPr lang="en-US" sz="1500" b="1" dirty="0">
                <a:solidFill>
                  <a:srgbClr val="394A59"/>
                </a:solidFill>
                <a:latin typeface="Bahnschrift" panose="020B0502040204020203" pitchFamily="34" charset="0"/>
              </a:rPr>
              <a:t>P</a:t>
            </a:r>
          </a:p>
          <a:p>
            <a:pPr algn="ctr" defTabSz="685800">
              <a:defRPr/>
            </a:pPr>
            <a:r>
              <a:rPr lang="en-US" sz="1500" b="1" dirty="0">
                <a:solidFill>
                  <a:srgbClr val="394A59"/>
                </a:solidFill>
                <a:latin typeface="Bahnschrift" panose="020B0502040204020203" pitchFamily="34" charset="0"/>
              </a:rPr>
              <a:t>AUTOMATION  </a:t>
            </a:r>
          </a:p>
        </p:txBody>
      </p:sp>
      <p:sp>
        <p:nvSpPr>
          <p:cNvPr id="68" name="Arc plein 67"/>
          <p:cNvSpPr/>
          <p:nvPr/>
        </p:nvSpPr>
        <p:spPr>
          <a:xfrm>
            <a:off x="3487890" y="2304636"/>
            <a:ext cx="2339341" cy="2339341"/>
          </a:xfrm>
          <a:prstGeom prst="blockArc">
            <a:avLst>
              <a:gd name="adj1" fmla="val 10800000"/>
              <a:gd name="adj2" fmla="val 8431573"/>
              <a:gd name="adj3" fmla="val 4871"/>
            </a:avLst>
          </a:prstGeom>
          <a:solidFill>
            <a:srgbClr val="DFE5E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0" cap="none" spc="0" normalizeH="0" baseline="0" noProof="0">
              <a:ln>
                <a:noFill/>
              </a:ln>
              <a:solidFill>
                <a:srgbClr val="1A2732"/>
              </a:solidFill>
              <a:effectLst/>
              <a:uLnTx/>
              <a:uFillTx/>
              <a:latin typeface="Bahnschrift" panose="020B0502040204020203" pitchFamily="34" charset="0"/>
              <a:ea typeface="+mn-ea"/>
              <a:cs typeface="+mn-cs"/>
            </a:endParaRPr>
          </a:p>
        </p:txBody>
      </p:sp>
      <p:sp>
        <p:nvSpPr>
          <p:cNvPr id="69" name="Triangle isocèle 68"/>
          <p:cNvSpPr/>
          <p:nvPr/>
        </p:nvSpPr>
        <p:spPr>
          <a:xfrm rot="11653155">
            <a:off x="3439221" y="3710023"/>
            <a:ext cx="151139" cy="130292"/>
          </a:xfrm>
          <a:prstGeom prst="triangle">
            <a:avLst/>
          </a:prstGeom>
          <a:solidFill>
            <a:srgbClr val="DFE5E6"/>
          </a:solidFill>
          <a:ln w="3810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0" cap="small" spc="0" normalizeH="0" baseline="0" noProof="0">
              <a:ln>
                <a:noFill/>
              </a:ln>
              <a:solidFill>
                <a:srgbClr val="1A2732"/>
              </a:solidFill>
              <a:effectLst/>
              <a:uLnTx/>
              <a:uFillTx/>
              <a:latin typeface="Bahnschrift" panose="020B0502040204020203" pitchFamily="34" charset="0"/>
              <a:ea typeface="+mn-ea"/>
              <a:cs typeface="+mn-cs"/>
            </a:endParaRPr>
          </a:p>
        </p:txBody>
      </p:sp>
      <p:sp>
        <p:nvSpPr>
          <p:cNvPr id="70" name="Rectangle 69"/>
          <p:cNvSpPr/>
          <p:nvPr/>
        </p:nvSpPr>
        <p:spPr>
          <a:xfrm rot="18003592">
            <a:off x="1219084" y="2832157"/>
            <a:ext cx="1194051" cy="900902"/>
          </a:xfrm>
          <a:prstGeom prst="rect">
            <a:avLst/>
          </a:prstGeom>
          <a:noFill/>
        </p:spPr>
        <p:txBody>
          <a:bodyPr spcFirstLastPara="1" wrap="none" lIns="68580" tIns="34290" rIns="68580" bIns="34290" numCol="1">
            <a:prstTxWarp prst="textArchUp">
              <a:avLst>
                <a:gd name="adj" fmla="val 11882981"/>
              </a:avLst>
            </a:prstTxWarp>
            <a:spAutoFit/>
          </a:bodyPr>
          <a:lstStyle/>
          <a:p>
            <a:pPr algn="ctr" defTabSz="685800">
              <a:defRPr/>
            </a:pPr>
            <a:r>
              <a:rPr lang="en-US" sz="900" cap="small" dirty="0">
                <a:ln/>
                <a:solidFill>
                  <a:srgbClr val="1A2732"/>
                </a:solidFill>
                <a:latin typeface="Bahnschrift" panose="020B0502040204020203" pitchFamily="34" charset="0"/>
              </a:rPr>
              <a:t>Cash </a:t>
            </a:r>
          </a:p>
          <a:p>
            <a:pPr algn="ctr" defTabSz="685800">
              <a:defRPr/>
            </a:pPr>
            <a:r>
              <a:rPr lang="en-US" sz="900" cap="small" dirty="0">
                <a:ln/>
                <a:solidFill>
                  <a:srgbClr val="1A2732"/>
                </a:solidFill>
                <a:latin typeface="Bahnschrift" panose="020B0502040204020203" pitchFamily="34" charset="0"/>
              </a:rPr>
              <a:t>collection</a:t>
            </a:r>
          </a:p>
        </p:txBody>
      </p:sp>
      <p:sp>
        <p:nvSpPr>
          <p:cNvPr id="71" name="Rectangle 70"/>
          <p:cNvSpPr/>
          <p:nvPr/>
        </p:nvSpPr>
        <p:spPr>
          <a:xfrm rot="20968592">
            <a:off x="1617807" y="2563155"/>
            <a:ext cx="918433" cy="515006"/>
          </a:xfrm>
          <a:prstGeom prst="rect">
            <a:avLst/>
          </a:prstGeom>
          <a:noFill/>
        </p:spPr>
        <p:txBody>
          <a:bodyPr spcFirstLastPara="1" wrap="none" lIns="68580" tIns="34290" rIns="68580" bIns="34290" numCol="1">
            <a:prstTxWarp prst="textArchUp">
              <a:avLst>
                <a:gd name="adj" fmla="val 11882981"/>
              </a:avLst>
            </a:prstTxWarp>
            <a:spAutoFit/>
          </a:bodyPr>
          <a:lstStyle/>
          <a:p>
            <a:pPr algn="ctr" defTabSz="685800">
              <a:defRPr/>
            </a:pPr>
            <a:r>
              <a:rPr lang="en-US" sz="900" cap="small" dirty="0">
                <a:ln/>
                <a:solidFill>
                  <a:srgbClr val="1A2732"/>
                </a:solidFill>
                <a:latin typeface="Bahnschrift" panose="020B0502040204020203" pitchFamily="34" charset="0"/>
              </a:rPr>
              <a:t>Payment</a:t>
            </a:r>
          </a:p>
        </p:txBody>
      </p:sp>
      <p:sp>
        <p:nvSpPr>
          <p:cNvPr id="72" name="Rectangle 71"/>
          <p:cNvSpPr/>
          <p:nvPr/>
        </p:nvSpPr>
        <p:spPr>
          <a:xfrm rot="2588310">
            <a:off x="1932525" y="2734244"/>
            <a:ext cx="1194051" cy="722265"/>
          </a:xfrm>
          <a:prstGeom prst="rect">
            <a:avLst/>
          </a:prstGeom>
          <a:noFill/>
        </p:spPr>
        <p:txBody>
          <a:bodyPr spcFirstLastPara="1" wrap="none" lIns="68580" tIns="34290" rIns="68580" bIns="34290" numCol="1">
            <a:prstTxWarp prst="textArchUp">
              <a:avLst>
                <a:gd name="adj" fmla="val 11882981"/>
              </a:avLst>
            </a:prstTxWarp>
            <a:spAutoFit/>
          </a:bodyPr>
          <a:lstStyle/>
          <a:p>
            <a:pPr algn="ctr" defTabSz="685800">
              <a:defRPr/>
            </a:pPr>
            <a:r>
              <a:rPr lang="en-US" sz="900" cap="small" dirty="0">
                <a:ln/>
                <a:solidFill>
                  <a:srgbClr val="1A2732"/>
                </a:solidFill>
                <a:latin typeface="Bahnschrift" panose="020B0502040204020203" pitchFamily="34" charset="0"/>
              </a:rPr>
              <a:t>Cash </a:t>
            </a:r>
          </a:p>
          <a:p>
            <a:pPr algn="ctr" defTabSz="685800">
              <a:defRPr/>
            </a:pPr>
            <a:r>
              <a:rPr lang="en-US" sz="900" cap="small" dirty="0">
                <a:ln/>
                <a:solidFill>
                  <a:srgbClr val="1A2732"/>
                </a:solidFill>
                <a:latin typeface="Bahnschrift" panose="020B0502040204020203" pitchFamily="34" charset="0"/>
              </a:rPr>
              <a:t>Application</a:t>
            </a:r>
          </a:p>
        </p:txBody>
      </p:sp>
      <p:sp>
        <p:nvSpPr>
          <p:cNvPr id="73" name="Rectangle 72"/>
          <p:cNvSpPr/>
          <p:nvPr/>
        </p:nvSpPr>
        <p:spPr>
          <a:xfrm rot="5400000">
            <a:off x="2489972" y="3441054"/>
            <a:ext cx="820780" cy="171449"/>
          </a:xfrm>
          <a:prstGeom prst="rect">
            <a:avLst/>
          </a:prstGeom>
          <a:noFill/>
        </p:spPr>
        <p:txBody>
          <a:bodyPr spcFirstLastPara="1" wrap="none" lIns="68580" tIns="34290" rIns="68580" bIns="34290" numCol="1">
            <a:prstTxWarp prst="textArchUp">
              <a:avLst>
                <a:gd name="adj" fmla="val 11882981"/>
              </a:avLst>
            </a:prstTxWarp>
            <a:spAutoFit/>
          </a:bodyPr>
          <a:lstStyle/>
          <a:p>
            <a:pPr algn="ctr" defTabSz="685800">
              <a:defRPr/>
            </a:pPr>
            <a:r>
              <a:rPr lang="en-US" sz="900" cap="small" dirty="0">
                <a:ln/>
                <a:solidFill>
                  <a:srgbClr val="1A2732"/>
                </a:solidFill>
                <a:latin typeface="Bahnschrift" panose="020B0502040204020203" pitchFamily="34" charset="0"/>
              </a:rPr>
              <a:t>CIM</a:t>
            </a:r>
          </a:p>
          <a:p>
            <a:pPr algn="ctr" defTabSz="685800">
              <a:defRPr/>
            </a:pPr>
            <a:r>
              <a:rPr lang="en-US" sz="525" cap="small" dirty="0">
                <a:ln/>
                <a:solidFill>
                  <a:srgbClr val="1A2732"/>
                </a:solidFill>
                <a:latin typeface="Bahnschrift" panose="020B0502040204020203" pitchFamily="34" charset="0"/>
              </a:rPr>
              <a:t>Customer</a:t>
            </a:r>
          </a:p>
          <a:p>
            <a:pPr algn="ctr" defTabSz="685800">
              <a:defRPr/>
            </a:pPr>
            <a:r>
              <a:rPr lang="en-US" sz="525" cap="small" dirty="0">
                <a:ln/>
                <a:solidFill>
                  <a:srgbClr val="1A2732"/>
                </a:solidFill>
                <a:latin typeface="Bahnschrift" panose="020B0502040204020203" pitchFamily="34" charset="0"/>
              </a:rPr>
              <a:t>Information</a:t>
            </a:r>
          </a:p>
          <a:p>
            <a:pPr algn="ctr" defTabSz="685800">
              <a:defRPr/>
            </a:pPr>
            <a:r>
              <a:rPr lang="en-US" sz="525" cap="small" dirty="0">
                <a:ln/>
                <a:solidFill>
                  <a:srgbClr val="1A2732"/>
                </a:solidFill>
                <a:latin typeface="Bahnschrift" panose="020B0502040204020203" pitchFamily="34" charset="0"/>
              </a:rPr>
              <a:t>Management</a:t>
            </a:r>
          </a:p>
        </p:txBody>
      </p:sp>
      <p:sp>
        <p:nvSpPr>
          <p:cNvPr id="74" name="Rectangle 73"/>
          <p:cNvSpPr/>
          <p:nvPr/>
        </p:nvSpPr>
        <p:spPr>
          <a:xfrm rot="19473709">
            <a:off x="1973775" y="3721687"/>
            <a:ext cx="1194051" cy="537203"/>
          </a:xfrm>
          <a:prstGeom prst="rect">
            <a:avLst/>
          </a:prstGeom>
          <a:noFill/>
        </p:spPr>
        <p:txBody>
          <a:bodyPr spcFirstLastPara="1" wrap="none" lIns="68580" tIns="34290" rIns="68580" bIns="34290" numCol="1">
            <a:prstTxWarp prst="textArchDown">
              <a:avLst/>
            </a:prstTxWarp>
            <a:spAutoFit/>
          </a:bodyPr>
          <a:lstStyle/>
          <a:p>
            <a:pPr algn="ctr" defTabSz="685800">
              <a:defRPr/>
            </a:pPr>
            <a:r>
              <a:rPr lang="en-US" sz="900" cap="small" dirty="0">
                <a:ln/>
                <a:solidFill>
                  <a:srgbClr val="1A2732"/>
                </a:solidFill>
                <a:latin typeface="Bahnschrift" panose="020B0502040204020203" pitchFamily="34" charset="0"/>
              </a:rPr>
              <a:t>Order </a:t>
            </a:r>
          </a:p>
          <a:p>
            <a:pPr algn="ctr" defTabSz="685800">
              <a:defRPr/>
            </a:pPr>
            <a:r>
              <a:rPr lang="en-US" sz="900" cap="small" dirty="0">
                <a:ln/>
                <a:solidFill>
                  <a:srgbClr val="1A2732"/>
                </a:solidFill>
                <a:latin typeface="Bahnschrift" panose="020B0502040204020203" pitchFamily="34" charset="0"/>
              </a:rPr>
              <a:t>Management</a:t>
            </a:r>
          </a:p>
        </p:txBody>
      </p:sp>
      <p:sp>
        <p:nvSpPr>
          <p:cNvPr id="75" name="Rectangle 74"/>
          <p:cNvSpPr/>
          <p:nvPr/>
        </p:nvSpPr>
        <p:spPr>
          <a:xfrm rot="847089">
            <a:off x="1386764" y="3615037"/>
            <a:ext cx="1317431" cy="735014"/>
          </a:xfrm>
          <a:prstGeom prst="rect">
            <a:avLst/>
          </a:prstGeom>
          <a:noFill/>
        </p:spPr>
        <p:txBody>
          <a:bodyPr spcFirstLastPara="1" wrap="none" lIns="68580" tIns="34290" rIns="68580" bIns="34290" numCol="1">
            <a:prstTxWarp prst="textArchDown">
              <a:avLst>
                <a:gd name="adj" fmla="val 21496467"/>
              </a:avLst>
            </a:prstTxWarp>
            <a:spAutoFit/>
          </a:bodyPr>
          <a:lstStyle/>
          <a:p>
            <a:pPr algn="ctr" defTabSz="685800">
              <a:defRPr/>
            </a:pPr>
            <a:r>
              <a:rPr lang="en-US" sz="900" cap="small" dirty="0">
                <a:ln/>
                <a:solidFill>
                  <a:srgbClr val="1A2732"/>
                </a:solidFill>
                <a:latin typeface="Bahnschrift" panose="020B0502040204020203" pitchFamily="34" charset="0"/>
              </a:rPr>
              <a:t>Claims</a:t>
            </a:r>
          </a:p>
          <a:p>
            <a:pPr algn="ctr" defTabSz="685800">
              <a:defRPr/>
            </a:pPr>
            <a:r>
              <a:rPr lang="en-US" sz="900" cap="small" dirty="0">
                <a:ln/>
                <a:solidFill>
                  <a:srgbClr val="1A2732"/>
                </a:solidFill>
                <a:latin typeface="Bahnschrift" panose="020B0502040204020203" pitchFamily="34" charset="0"/>
              </a:rPr>
              <a:t>&amp; Deductions</a:t>
            </a:r>
          </a:p>
        </p:txBody>
      </p:sp>
      <p:sp>
        <p:nvSpPr>
          <p:cNvPr id="76" name="Rectangle 75"/>
          <p:cNvSpPr/>
          <p:nvPr/>
        </p:nvSpPr>
        <p:spPr>
          <a:xfrm rot="4001884">
            <a:off x="1166045" y="3201730"/>
            <a:ext cx="1194051" cy="900902"/>
          </a:xfrm>
          <a:prstGeom prst="rect">
            <a:avLst/>
          </a:prstGeom>
          <a:noFill/>
        </p:spPr>
        <p:txBody>
          <a:bodyPr spcFirstLastPara="1" wrap="none" lIns="68580" tIns="34290" rIns="68580" bIns="34290" numCol="1">
            <a:prstTxWarp prst="textArchDown">
              <a:avLst/>
            </a:prstTxWarp>
            <a:spAutoFit/>
          </a:bodyPr>
          <a:lstStyle/>
          <a:p>
            <a:pPr algn="ctr" defTabSz="685800">
              <a:defRPr/>
            </a:pPr>
            <a:r>
              <a:rPr lang="en-US" sz="900" cap="small" dirty="0">
                <a:ln/>
                <a:solidFill>
                  <a:srgbClr val="1A2732"/>
                </a:solidFill>
                <a:latin typeface="Bahnschrift" panose="020B0502040204020203" pitchFamily="34" charset="0"/>
              </a:rPr>
              <a:t>Invoice </a:t>
            </a:r>
          </a:p>
          <a:p>
            <a:pPr algn="ctr" defTabSz="685800">
              <a:defRPr/>
            </a:pPr>
            <a:r>
              <a:rPr lang="en-US" sz="900" cap="small" dirty="0">
                <a:ln/>
                <a:solidFill>
                  <a:srgbClr val="1A2732"/>
                </a:solidFill>
                <a:latin typeface="Bahnschrift" panose="020B0502040204020203" pitchFamily="34" charset="0"/>
              </a:rPr>
              <a:t>delivery</a:t>
            </a:r>
          </a:p>
        </p:txBody>
      </p:sp>
      <p:sp>
        <p:nvSpPr>
          <p:cNvPr id="77" name="Rectangle 76"/>
          <p:cNvSpPr/>
          <p:nvPr/>
        </p:nvSpPr>
        <p:spPr>
          <a:xfrm rot="18997000">
            <a:off x="6209241" y="2689412"/>
            <a:ext cx="1194051" cy="900902"/>
          </a:xfrm>
          <a:prstGeom prst="rect">
            <a:avLst/>
          </a:prstGeom>
          <a:noFill/>
        </p:spPr>
        <p:txBody>
          <a:bodyPr spcFirstLastPara="1" wrap="none" lIns="68580" tIns="34290" rIns="68580" bIns="34290" numCol="1">
            <a:prstTxWarp prst="textArchUp">
              <a:avLst>
                <a:gd name="adj" fmla="val 11882981"/>
              </a:avLst>
            </a:prstTxWarp>
            <a:spAutoFit/>
          </a:bodyPr>
          <a:lstStyle/>
          <a:p>
            <a:pPr algn="ctr" defTabSz="685800">
              <a:defRPr/>
            </a:pPr>
            <a:r>
              <a:rPr lang="en-US" sz="900" cap="small" dirty="0">
                <a:ln/>
                <a:solidFill>
                  <a:srgbClr val="1A2732"/>
                </a:solidFill>
                <a:latin typeface="Bahnschrift" panose="020B0502040204020203" pitchFamily="34" charset="0"/>
              </a:rPr>
              <a:t>Contract </a:t>
            </a:r>
          </a:p>
          <a:p>
            <a:pPr algn="ctr" defTabSz="685800">
              <a:defRPr/>
            </a:pPr>
            <a:r>
              <a:rPr lang="en-US" sz="900" cap="small" dirty="0">
                <a:ln/>
                <a:solidFill>
                  <a:srgbClr val="1A2732"/>
                </a:solidFill>
                <a:latin typeface="Bahnschrift" panose="020B0502040204020203" pitchFamily="34" charset="0"/>
              </a:rPr>
              <a:t>Management</a:t>
            </a:r>
          </a:p>
        </p:txBody>
      </p:sp>
      <p:sp>
        <p:nvSpPr>
          <p:cNvPr id="78" name="Rectangle 77"/>
          <p:cNvSpPr/>
          <p:nvPr/>
        </p:nvSpPr>
        <p:spPr>
          <a:xfrm rot="742856">
            <a:off x="6620702" y="2538058"/>
            <a:ext cx="1118478" cy="900902"/>
          </a:xfrm>
          <a:prstGeom prst="rect">
            <a:avLst/>
          </a:prstGeom>
          <a:noFill/>
        </p:spPr>
        <p:txBody>
          <a:bodyPr spcFirstLastPara="1" wrap="none" lIns="68580" tIns="34290" rIns="68580" bIns="34290" numCol="1">
            <a:prstTxWarp prst="textArchUp">
              <a:avLst>
                <a:gd name="adj" fmla="val 11882981"/>
              </a:avLst>
            </a:prstTxWarp>
            <a:spAutoFit/>
          </a:bodyPr>
          <a:lstStyle/>
          <a:p>
            <a:pPr algn="ctr" defTabSz="685800">
              <a:defRPr/>
            </a:pPr>
            <a:r>
              <a:rPr lang="en-US" sz="900" cap="small" dirty="0" err="1">
                <a:ln/>
                <a:solidFill>
                  <a:srgbClr val="1A2732"/>
                </a:solidFill>
                <a:latin typeface="Bahnschrift" panose="020B0502040204020203" pitchFamily="34" charset="0"/>
              </a:rPr>
              <a:t>Purchasin</a:t>
            </a:r>
            <a:r>
              <a:rPr lang="en-US" sz="900" cap="small" dirty="0">
                <a:ln/>
                <a:solidFill>
                  <a:srgbClr val="1A2732"/>
                </a:solidFill>
                <a:latin typeface="Bahnschrift" panose="020B0502040204020203" pitchFamily="34" charset="0"/>
              </a:rPr>
              <a:t>g</a:t>
            </a:r>
          </a:p>
        </p:txBody>
      </p:sp>
      <p:sp>
        <p:nvSpPr>
          <p:cNvPr id="79" name="Rectangle 78"/>
          <p:cNvSpPr/>
          <p:nvPr/>
        </p:nvSpPr>
        <p:spPr>
          <a:xfrm rot="3735362">
            <a:off x="6881957" y="2782293"/>
            <a:ext cx="1194051" cy="900902"/>
          </a:xfrm>
          <a:prstGeom prst="rect">
            <a:avLst/>
          </a:prstGeom>
          <a:noFill/>
        </p:spPr>
        <p:txBody>
          <a:bodyPr spcFirstLastPara="1" wrap="none" lIns="68580" tIns="34290" rIns="68580" bIns="34290" numCol="1">
            <a:prstTxWarp prst="textArchUp">
              <a:avLst>
                <a:gd name="adj" fmla="val 11882981"/>
              </a:avLst>
            </a:prstTxWarp>
            <a:spAutoFit/>
          </a:bodyPr>
          <a:lstStyle/>
          <a:p>
            <a:pPr algn="ctr" defTabSz="685800">
              <a:defRPr/>
            </a:pPr>
            <a:r>
              <a:rPr lang="en-US" sz="900" cap="small" dirty="0">
                <a:ln/>
                <a:solidFill>
                  <a:srgbClr val="1A2732"/>
                </a:solidFill>
                <a:latin typeface="Bahnschrift" panose="020B0502040204020203" pitchFamily="34" charset="0"/>
              </a:rPr>
              <a:t>Accounts </a:t>
            </a:r>
          </a:p>
          <a:p>
            <a:pPr algn="ctr" defTabSz="685800">
              <a:defRPr/>
            </a:pPr>
            <a:r>
              <a:rPr lang="en-US" sz="900" cap="small" dirty="0">
                <a:ln/>
                <a:solidFill>
                  <a:srgbClr val="1A2732"/>
                </a:solidFill>
                <a:latin typeface="Bahnschrift" panose="020B0502040204020203" pitchFamily="34" charset="0"/>
              </a:rPr>
              <a:t>Payable</a:t>
            </a:r>
          </a:p>
        </p:txBody>
      </p:sp>
      <p:sp>
        <p:nvSpPr>
          <p:cNvPr id="80" name="Rectangle 79"/>
          <p:cNvSpPr/>
          <p:nvPr/>
        </p:nvSpPr>
        <p:spPr>
          <a:xfrm rot="17682653">
            <a:off x="6909008" y="3183415"/>
            <a:ext cx="1194051" cy="900902"/>
          </a:xfrm>
          <a:prstGeom prst="rect">
            <a:avLst/>
          </a:prstGeom>
          <a:noFill/>
        </p:spPr>
        <p:txBody>
          <a:bodyPr spcFirstLastPara="1" wrap="none" lIns="68580" tIns="34290" rIns="68580" bIns="34290" numCol="1">
            <a:prstTxWarp prst="textArchDown">
              <a:avLst/>
            </a:prstTxWarp>
            <a:spAutoFit/>
          </a:bodyPr>
          <a:lstStyle/>
          <a:p>
            <a:pPr algn="ctr" defTabSz="685800">
              <a:defRPr/>
            </a:pPr>
            <a:r>
              <a:rPr lang="en-US" sz="900" cap="small" dirty="0">
                <a:ln/>
                <a:solidFill>
                  <a:srgbClr val="1A2732"/>
                </a:solidFill>
                <a:latin typeface="Bahnschrift" panose="020B0502040204020203" pitchFamily="34" charset="0"/>
              </a:rPr>
              <a:t>Expense </a:t>
            </a:r>
          </a:p>
          <a:p>
            <a:pPr algn="ctr" defTabSz="685800">
              <a:defRPr/>
            </a:pPr>
            <a:r>
              <a:rPr lang="en-US" sz="900" cap="small" dirty="0">
                <a:ln/>
                <a:solidFill>
                  <a:srgbClr val="1A2732"/>
                </a:solidFill>
                <a:latin typeface="Bahnschrift" panose="020B0502040204020203" pitchFamily="34" charset="0"/>
              </a:rPr>
              <a:t>Management</a:t>
            </a:r>
          </a:p>
        </p:txBody>
      </p:sp>
      <p:sp>
        <p:nvSpPr>
          <p:cNvPr id="81" name="Rectangle 80"/>
          <p:cNvSpPr/>
          <p:nvPr/>
        </p:nvSpPr>
        <p:spPr>
          <a:xfrm rot="20770299">
            <a:off x="6649373" y="3515265"/>
            <a:ext cx="1194051" cy="900902"/>
          </a:xfrm>
          <a:prstGeom prst="rect">
            <a:avLst/>
          </a:prstGeom>
          <a:noFill/>
        </p:spPr>
        <p:txBody>
          <a:bodyPr spcFirstLastPara="1" wrap="none" lIns="68580" tIns="34290" rIns="68580" bIns="34290" numCol="1">
            <a:prstTxWarp prst="textArchDown">
              <a:avLst/>
            </a:prstTxWarp>
            <a:spAutoFit/>
          </a:bodyPr>
          <a:lstStyle/>
          <a:p>
            <a:pPr algn="ctr" defTabSz="685800">
              <a:defRPr/>
            </a:pPr>
            <a:r>
              <a:rPr lang="en-US" sz="900" cap="small" dirty="0">
                <a:ln/>
                <a:solidFill>
                  <a:srgbClr val="1A2732"/>
                </a:solidFill>
                <a:latin typeface="Bahnschrift" panose="020B0502040204020203" pitchFamily="34" charset="0"/>
              </a:rPr>
              <a:t>Payment</a:t>
            </a:r>
          </a:p>
        </p:txBody>
      </p:sp>
      <p:sp>
        <p:nvSpPr>
          <p:cNvPr id="82" name="Rectangle 81"/>
          <p:cNvSpPr/>
          <p:nvPr/>
        </p:nvSpPr>
        <p:spPr>
          <a:xfrm rot="2168666">
            <a:off x="6236709" y="3402144"/>
            <a:ext cx="1194051" cy="900902"/>
          </a:xfrm>
          <a:prstGeom prst="rect">
            <a:avLst/>
          </a:prstGeom>
          <a:noFill/>
        </p:spPr>
        <p:txBody>
          <a:bodyPr spcFirstLastPara="1" wrap="none" lIns="68580" tIns="34290" rIns="68580" bIns="34290" numCol="1">
            <a:prstTxWarp prst="textArchDown">
              <a:avLst/>
            </a:prstTxWarp>
            <a:spAutoFit/>
          </a:bodyPr>
          <a:lstStyle/>
          <a:p>
            <a:pPr algn="ctr" defTabSz="685800">
              <a:defRPr/>
            </a:pPr>
            <a:r>
              <a:rPr lang="en-US" sz="900" cap="small" dirty="0">
                <a:ln/>
                <a:solidFill>
                  <a:srgbClr val="1A2732"/>
                </a:solidFill>
                <a:latin typeface="Bahnschrift" panose="020B0502040204020203" pitchFamily="34" charset="0"/>
              </a:rPr>
              <a:t>Supply Chain</a:t>
            </a:r>
          </a:p>
          <a:p>
            <a:pPr algn="ctr" defTabSz="685800">
              <a:defRPr/>
            </a:pPr>
            <a:r>
              <a:rPr lang="en-US" sz="900" cap="small" dirty="0">
                <a:ln/>
                <a:solidFill>
                  <a:srgbClr val="1A2732"/>
                </a:solidFill>
                <a:latin typeface="Bahnschrift" panose="020B0502040204020203" pitchFamily="34" charset="0"/>
              </a:rPr>
              <a:t>Financing</a:t>
            </a:r>
          </a:p>
        </p:txBody>
      </p:sp>
      <p:sp>
        <p:nvSpPr>
          <p:cNvPr id="83" name="Rectangle 82"/>
          <p:cNvSpPr/>
          <p:nvPr/>
        </p:nvSpPr>
        <p:spPr>
          <a:xfrm rot="15991251">
            <a:off x="6150521" y="3047453"/>
            <a:ext cx="1194051" cy="900902"/>
          </a:xfrm>
          <a:prstGeom prst="rect">
            <a:avLst/>
          </a:prstGeom>
          <a:noFill/>
        </p:spPr>
        <p:txBody>
          <a:bodyPr spcFirstLastPara="1" wrap="none" lIns="68580" tIns="34290" rIns="68580" bIns="34290" numCol="1">
            <a:prstTxWarp prst="textArchUp">
              <a:avLst/>
            </a:prstTxWarp>
            <a:spAutoFit/>
          </a:bodyPr>
          <a:lstStyle/>
          <a:p>
            <a:pPr algn="ctr" defTabSz="685800">
              <a:defRPr/>
            </a:pPr>
            <a:r>
              <a:rPr lang="en-US" sz="788" dirty="0">
                <a:ln/>
                <a:solidFill>
                  <a:srgbClr val="1A2732"/>
                </a:solidFill>
                <a:latin typeface="Bahnschrift" panose="020B0502040204020203" pitchFamily="34" charset="0"/>
              </a:rPr>
              <a:t>SIM</a:t>
            </a:r>
          </a:p>
          <a:p>
            <a:pPr algn="ctr" defTabSz="685800">
              <a:defRPr/>
            </a:pPr>
            <a:r>
              <a:rPr lang="en-US" sz="525" dirty="0">
                <a:ln/>
                <a:solidFill>
                  <a:srgbClr val="1A2732"/>
                </a:solidFill>
                <a:latin typeface="Bahnschrift" panose="020B0502040204020203" pitchFamily="34" charset="0"/>
              </a:rPr>
              <a:t>Supplier</a:t>
            </a:r>
          </a:p>
          <a:p>
            <a:pPr algn="ctr" defTabSz="685800">
              <a:defRPr/>
            </a:pPr>
            <a:r>
              <a:rPr lang="en-US" sz="525" dirty="0">
                <a:ln/>
                <a:solidFill>
                  <a:srgbClr val="1A2732"/>
                </a:solidFill>
                <a:latin typeface="Bahnschrift" panose="020B0502040204020203" pitchFamily="34" charset="0"/>
              </a:rPr>
              <a:t>Information</a:t>
            </a:r>
          </a:p>
          <a:p>
            <a:pPr algn="ctr" defTabSz="685800">
              <a:defRPr/>
            </a:pPr>
            <a:r>
              <a:rPr lang="en-US" sz="525" dirty="0">
                <a:ln/>
                <a:solidFill>
                  <a:srgbClr val="1A2732"/>
                </a:solidFill>
                <a:latin typeface="Bahnschrift" panose="020B0502040204020203" pitchFamily="34" charset="0"/>
              </a:rPr>
              <a:t>Management</a:t>
            </a:r>
          </a:p>
        </p:txBody>
      </p:sp>
      <p:grpSp>
        <p:nvGrpSpPr>
          <p:cNvPr id="84" name="Groupe 83"/>
          <p:cNvGrpSpPr/>
          <p:nvPr/>
        </p:nvGrpSpPr>
        <p:grpSpPr>
          <a:xfrm>
            <a:off x="703118" y="2052502"/>
            <a:ext cx="2904476" cy="2898512"/>
            <a:chOff x="102212" y="881305"/>
            <a:chExt cx="5337518" cy="5312242"/>
          </a:xfrm>
        </p:grpSpPr>
        <p:sp>
          <p:nvSpPr>
            <p:cNvPr id="85" name="Flèche en arc 84"/>
            <p:cNvSpPr/>
            <p:nvPr/>
          </p:nvSpPr>
          <p:spPr>
            <a:xfrm rot="7509866">
              <a:off x="299071" y="925199"/>
              <a:ext cx="5140659" cy="5140659"/>
            </a:xfrm>
            <a:prstGeom prst="circularArrow">
              <a:avLst>
                <a:gd name="adj1" fmla="val 3922"/>
                <a:gd name="adj2" fmla="val 488850"/>
                <a:gd name="adj3" fmla="val 12310992"/>
                <a:gd name="adj4" fmla="val 14020078"/>
                <a:gd name="adj5" fmla="val 2474"/>
              </a:avLst>
            </a:prstGeom>
            <a:solidFill>
              <a:srgbClr val="DFE5E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1A2732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endParaRPr>
            </a:p>
          </p:txBody>
        </p:sp>
        <p:sp>
          <p:nvSpPr>
            <p:cNvPr id="86" name="Rectangle 85"/>
            <p:cNvSpPr/>
            <p:nvPr/>
          </p:nvSpPr>
          <p:spPr>
            <a:xfrm rot="16200000">
              <a:off x="-596194" y="2389397"/>
              <a:ext cx="3729866" cy="2333053"/>
            </a:xfrm>
            <a:prstGeom prst="rect">
              <a:avLst/>
            </a:prstGeom>
            <a:noFill/>
          </p:spPr>
          <p:txBody>
            <a:bodyPr spcFirstLastPara="1" wrap="none" lIns="68580" tIns="34290" rIns="68580" bIns="34290" numCol="1">
              <a:prstTxWarp prst="textArchUp">
                <a:avLst/>
              </a:prstTxWarp>
              <a:spAutoFit/>
            </a:bodyPr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>
                  <a:ln/>
                  <a:solidFill>
                    <a:schemeClr val="accent5"/>
                  </a:solidFill>
                  <a:effectLst/>
                  <a:uLnTx/>
                  <a:uFillTx/>
                  <a:latin typeface="Bahnschrift" panose="020B0502040204020203" pitchFamily="34" charset="0"/>
                </a:rPr>
                <a:t>ORDER-TO-CASH</a:t>
              </a:r>
            </a:p>
          </p:txBody>
        </p:sp>
        <p:sp>
          <p:nvSpPr>
            <p:cNvPr id="87" name="Rectangle 86"/>
            <p:cNvSpPr/>
            <p:nvPr/>
          </p:nvSpPr>
          <p:spPr>
            <a:xfrm>
              <a:off x="995328" y="881305"/>
              <a:ext cx="3729866" cy="2333053"/>
            </a:xfrm>
            <a:prstGeom prst="rect">
              <a:avLst/>
            </a:prstGeom>
            <a:noFill/>
          </p:spPr>
          <p:txBody>
            <a:bodyPr spcFirstLastPara="1" wrap="none" lIns="68580" tIns="34290" rIns="68580" bIns="34290" numCol="1">
              <a:prstTxWarp prst="textArchUp">
                <a:avLst/>
              </a:prstTxWarp>
              <a:spAutoFit/>
            </a:bodyPr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0" cap="none" spc="0" normalizeH="0" baseline="0" noProof="0" dirty="0">
                  <a:ln/>
                  <a:solidFill>
                    <a:srgbClr val="394A59"/>
                  </a:solidFill>
                  <a:effectLst/>
                  <a:uLnTx/>
                  <a:uFillTx/>
                  <a:latin typeface="Bahnschrift" panose="020B0502040204020203" pitchFamily="34" charset="0"/>
                </a:rPr>
                <a:t>ACCOUNTS RECEIVABLE</a:t>
              </a:r>
            </a:p>
          </p:txBody>
        </p:sp>
        <p:sp>
          <p:nvSpPr>
            <p:cNvPr id="88" name="Rectangle 87"/>
            <p:cNvSpPr/>
            <p:nvPr/>
          </p:nvSpPr>
          <p:spPr>
            <a:xfrm>
              <a:off x="1015597" y="4057623"/>
              <a:ext cx="3729866" cy="2135924"/>
            </a:xfrm>
            <a:prstGeom prst="rect">
              <a:avLst/>
            </a:prstGeom>
            <a:noFill/>
          </p:spPr>
          <p:txBody>
            <a:bodyPr spcFirstLastPara="1" wrap="none" lIns="68580" tIns="34290" rIns="68580" bIns="34290" numCol="1">
              <a:prstTxWarp prst="textArchDown">
                <a:avLst/>
              </a:prstTxWarp>
              <a:spAutoFit/>
            </a:bodyPr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0" cap="none" spc="0" normalizeH="0" baseline="0" noProof="0" dirty="0">
                  <a:ln/>
                  <a:solidFill>
                    <a:srgbClr val="394A59"/>
                  </a:solidFill>
                  <a:effectLst/>
                  <a:uLnTx/>
                  <a:uFillTx/>
                  <a:latin typeface="Bahnschrift" panose="020B0502040204020203" pitchFamily="34" charset="0"/>
                </a:rPr>
                <a:t>ORDER MANAGEMENT</a:t>
              </a:r>
            </a:p>
          </p:txBody>
        </p:sp>
      </p:grpSp>
      <p:sp>
        <p:nvSpPr>
          <p:cNvPr id="89" name="Triangle isocèle 88"/>
          <p:cNvSpPr/>
          <p:nvPr/>
        </p:nvSpPr>
        <p:spPr>
          <a:xfrm rot="18780564">
            <a:off x="1205556" y="4356609"/>
            <a:ext cx="166343" cy="143399"/>
          </a:xfrm>
          <a:prstGeom prst="triangle">
            <a:avLst/>
          </a:prstGeom>
          <a:solidFill>
            <a:srgbClr val="DFE5E6"/>
          </a:solidFill>
          <a:ln w="3810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ahnschrift" panose="020B0502040204020203" pitchFamily="34" charset="0"/>
              <a:ea typeface="+mn-ea"/>
              <a:cs typeface="+mn-cs"/>
            </a:endParaRPr>
          </a:p>
        </p:txBody>
      </p:sp>
      <p:grpSp>
        <p:nvGrpSpPr>
          <p:cNvPr id="90" name="Groupe 89"/>
          <p:cNvGrpSpPr/>
          <p:nvPr/>
        </p:nvGrpSpPr>
        <p:grpSpPr>
          <a:xfrm flipH="1">
            <a:off x="1808748" y="3164947"/>
            <a:ext cx="736099" cy="648925"/>
            <a:chOff x="2729467" y="3210731"/>
            <a:chExt cx="1481534" cy="1384330"/>
          </a:xfrm>
        </p:grpSpPr>
        <p:sp>
          <p:nvSpPr>
            <p:cNvPr id="91" name="ZoneTexte 90"/>
            <p:cNvSpPr txBox="1"/>
            <p:nvPr/>
          </p:nvSpPr>
          <p:spPr>
            <a:xfrm>
              <a:off x="2729467" y="3807177"/>
              <a:ext cx="1481534" cy="7878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008998"/>
                  </a:solidFill>
                  <a:effectLst/>
                  <a:uLnTx/>
                  <a:uFillTx/>
                  <a:latin typeface="Bahnschrift" panose="020B0502040204020203" pitchFamily="34" charset="0"/>
                  <a:cs typeface="Arial" panose="020B0604020202020204" pitchFamily="34" charset="0"/>
                </a:rPr>
                <a:t>Your </a:t>
              </a:r>
            </a:p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008998"/>
                  </a:solidFill>
                  <a:effectLst/>
                  <a:uLnTx/>
                  <a:uFillTx/>
                  <a:latin typeface="Bahnschrift" panose="020B0502040204020203" pitchFamily="34" charset="0"/>
                  <a:cs typeface="Arial" panose="020B0604020202020204" pitchFamily="34" charset="0"/>
                </a:rPr>
                <a:t>customers</a:t>
              </a:r>
            </a:p>
          </p:txBody>
        </p:sp>
        <p:pic>
          <p:nvPicPr>
            <p:cNvPr id="92" name="Image 91"/>
            <p:cNvPicPr>
              <a:picLocks noChangeAspect="1"/>
            </p:cNvPicPr>
            <p:nvPr/>
          </p:nvPicPr>
          <p:blipFill>
            <a:blip r:embed="rId3" cstate="screen">
              <a:duotone>
                <a:srgbClr val="F1AE00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12885" y="3210731"/>
              <a:ext cx="1000006" cy="622056"/>
            </a:xfrm>
            <a:prstGeom prst="rect">
              <a:avLst/>
            </a:prstGeom>
          </p:spPr>
        </p:pic>
      </p:grpSp>
      <p:grpSp>
        <p:nvGrpSpPr>
          <p:cNvPr id="93" name="Groupe 92"/>
          <p:cNvGrpSpPr/>
          <p:nvPr/>
        </p:nvGrpSpPr>
        <p:grpSpPr>
          <a:xfrm>
            <a:off x="6766705" y="3172910"/>
            <a:ext cx="667170" cy="658699"/>
            <a:chOff x="8338823" y="3257237"/>
            <a:chExt cx="1270679" cy="1254544"/>
          </a:xfrm>
        </p:grpSpPr>
        <p:sp>
          <p:nvSpPr>
            <p:cNvPr id="94" name="ZoneTexte 93"/>
            <p:cNvSpPr txBox="1"/>
            <p:nvPr/>
          </p:nvSpPr>
          <p:spPr>
            <a:xfrm>
              <a:off x="8338823" y="3808359"/>
              <a:ext cx="1270679" cy="7034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1A2732"/>
                  </a:solidFill>
                  <a:effectLst/>
                  <a:uLnTx/>
                  <a:uFillTx/>
                  <a:latin typeface="Bahnschrift" panose="020B0502040204020203" pitchFamily="34" charset="0"/>
                  <a:cs typeface="Arial" panose="020B0604020202020204" pitchFamily="34" charset="0"/>
                </a:rPr>
                <a:t>Your </a:t>
              </a:r>
            </a:p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1A2732"/>
                  </a:solidFill>
                  <a:effectLst/>
                  <a:uLnTx/>
                  <a:uFillTx/>
                  <a:latin typeface="Bahnschrift" panose="020B0502040204020203" pitchFamily="34" charset="0"/>
                  <a:cs typeface="Arial" panose="020B0604020202020204" pitchFamily="34" charset="0"/>
                </a:rPr>
                <a:t>suppliers</a:t>
              </a:r>
            </a:p>
          </p:txBody>
        </p:sp>
        <p:pic>
          <p:nvPicPr>
            <p:cNvPr id="95" name="Image 94"/>
            <p:cNvPicPr>
              <a:picLocks noChangeAspect="1"/>
            </p:cNvPicPr>
            <p:nvPr/>
          </p:nvPicPr>
          <p:blipFill>
            <a:blip r:embed="rId4" cstate="screen">
              <a:duotone>
                <a:srgbClr val="008998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86862" y="3257237"/>
              <a:ext cx="982461" cy="622056"/>
            </a:xfrm>
            <a:prstGeom prst="rect">
              <a:avLst/>
            </a:prstGeom>
          </p:spPr>
        </p:pic>
      </p:grpSp>
      <p:grpSp>
        <p:nvGrpSpPr>
          <p:cNvPr id="96" name="Groupe 95"/>
          <p:cNvGrpSpPr/>
          <p:nvPr/>
        </p:nvGrpSpPr>
        <p:grpSpPr>
          <a:xfrm rot="902774">
            <a:off x="992849" y="2298968"/>
            <a:ext cx="2384496" cy="2371715"/>
            <a:chOff x="4565651" y="2055813"/>
            <a:chExt cx="2073275" cy="2062162"/>
          </a:xfrm>
        </p:grpSpPr>
        <p:sp>
          <p:nvSpPr>
            <p:cNvPr id="97" name="Freeform 33"/>
            <p:cNvSpPr>
              <a:spLocks noEditPoints="1"/>
            </p:cNvSpPr>
            <p:nvPr/>
          </p:nvSpPr>
          <p:spPr bwMode="auto">
            <a:xfrm>
              <a:off x="6015038" y="2505075"/>
              <a:ext cx="623888" cy="760412"/>
            </a:xfrm>
            <a:custGeom>
              <a:avLst/>
              <a:gdLst>
                <a:gd name="T0" fmla="*/ 346 w 543"/>
                <a:gd name="T1" fmla="*/ 4 h 659"/>
                <a:gd name="T2" fmla="*/ 412 w 543"/>
                <a:gd name="T3" fmla="*/ 42 h 659"/>
                <a:gd name="T4" fmla="*/ 539 w 543"/>
                <a:gd name="T5" fmla="*/ 502 h 659"/>
                <a:gd name="T6" fmla="*/ 535 w 543"/>
                <a:gd name="T7" fmla="*/ 584 h 659"/>
                <a:gd name="T8" fmla="*/ 459 w 543"/>
                <a:gd name="T9" fmla="*/ 655 h 659"/>
                <a:gd name="T10" fmla="*/ 440 w 543"/>
                <a:gd name="T11" fmla="*/ 653 h 659"/>
                <a:gd name="T12" fmla="*/ 123 w 543"/>
                <a:gd name="T13" fmla="*/ 580 h 659"/>
                <a:gd name="T14" fmla="*/ 61 w 543"/>
                <a:gd name="T15" fmla="*/ 503 h 659"/>
                <a:gd name="T16" fmla="*/ 61 w 543"/>
                <a:gd name="T17" fmla="*/ 502 h 659"/>
                <a:gd name="T18" fmla="*/ 20 w 543"/>
                <a:gd name="T19" fmla="*/ 320 h 659"/>
                <a:gd name="T20" fmla="*/ 42 w 543"/>
                <a:gd name="T21" fmla="*/ 225 h 659"/>
                <a:gd name="T22" fmla="*/ 297 w 543"/>
                <a:gd name="T23" fmla="*/ 22 h 659"/>
                <a:gd name="T24" fmla="*/ 346 w 543"/>
                <a:gd name="T25" fmla="*/ 4 h 659"/>
                <a:gd name="T26" fmla="*/ 346 w 543"/>
                <a:gd name="T27" fmla="*/ 0 h 659"/>
                <a:gd name="T28" fmla="*/ 294 w 543"/>
                <a:gd name="T29" fmla="*/ 18 h 659"/>
                <a:gd name="T30" fmla="*/ 39 w 543"/>
                <a:gd name="T31" fmla="*/ 221 h 659"/>
                <a:gd name="T32" fmla="*/ 16 w 543"/>
                <a:gd name="T33" fmla="*/ 322 h 659"/>
                <a:gd name="T34" fmla="*/ 57 w 543"/>
                <a:gd name="T35" fmla="*/ 502 h 659"/>
                <a:gd name="T36" fmla="*/ 57 w 543"/>
                <a:gd name="T37" fmla="*/ 503 h 659"/>
                <a:gd name="T38" fmla="*/ 122 w 543"/>
                <a:gd name="T39" fmla="*/ 584 h 659"/>
                <a:gd name="T40" fmla="*/ 439 w 543"/>
                <a:gd name="T41" fmla="*/ 657 h 659"/>
                <a:gd name="T42" fmla="*/ 459 w 543"/>
                <a:gd name="T43" fmla="*/ 659 h 659"/>
                <a:gd name="T44" fmla="*/ 539 w 543"/>
                <a:gd name="T45" fmla="*/ 585 h 659"/>
                <a:gd name="T46" fmla="*/ 543 w 543"/>
                <a:gd name="T47" fmla="*/ 502 h 659"/>
                <a:gd name="T48" fmla="*/ 415 w 543"/>
                <a:gd name="T49" fmla="*/ 40 h 659"/>
                <a:gd name="T50" fmla="*/ 346 w 543"/>
                <a:gd name="T51" fmla="*/ 0 h 6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43" h="659">
                  <a:moveTo>
                    <a:pt x="346" y="4"/>
                  </a:moveTo>
                  <a:cubicBezTo>
                    <a:pt x="373" y="4"/>
                    <a:pt x="397" y="18"/>
                    <a:pt x="412" y="42"/>
                  </a:cubicBezTo>
                  <a:cubicBezTo>
                    <a:pt x="495" y="180"/>
                    <a:pt x="539" y="339"/>
                    <a:pt x="539" y="502"/>
                  </a:cubicBezTo>
                  <a:cubicBezTo>
                    <a:pt x="539" y="529"/>
                    <a:pt x="538" y="557"/>
                    <a:pt x="535" y="584"/>
                  </a:cubicBezTo>
                  <a:cubicBezTo>
                    <a:pt x="531" y="625"/>
                    <a:pt x="500" y="655"/>
                    <a:pt x="459" y="655"/>
                  </a:cubicBezTo>
                  <a:cubicBezTo>
                    <a:pt x="453" y="655"/>
                    <a:pt x="447" y="655"/>
                    <a:pt x="440" y="653"/>
                  </a:cubicBezTo>
                  <a:cubicBezTo>
                    <a:pt x="123" y="580"/>
                    <a:pt x="123" y="580"/>
                    <a:pt x="123" y="580"/>
                  </a:cubicBezTo>
                  <a:cubicBezTo>
                    <a:pt x="89" y="573"/>
                    <a:pt x="61" y="538"/>
                    <a:pt x="61" y="503"/>
                  </a:cubicBezTo>
                  <a:cubicBezTo>
                    <a:pt x="61" y="502"/>
                    <a:pt x="61" y="502"/>
                    <a:pt x="61" y="502"/>
                  </a:cubicBezTo>
                  <a:cubicBezTo>
                    <a:pt x="61" y="438"/>
                    <a:pt x="47" y="377"/>
                    <a:pt x="20" y="320"/>
                  </a:cubicBezTo>
                  <a:cubicBezTo>
                    <a:pt x="5" y="289"/>
                    <a:pt x="14" y="246"/>
                    <a:pt x="42" y="225"/>
                  </a:cubicBezTo>
                  <a:cubicBezTo>
                    <a:pt x="297" y="22"/>
                    <a:pt x="297" y="22"/>
                    <a:pt x="297" y="22"/>
                  </a:cubicBezTo>
                  <a:cubicBezTo>
                    <a:pt x="311" y="10"/>
                    <a:pt x="329" y="4"/>
                    <a:pt x="346" y="4"/>
                  </a:cubicBezTo>
                  <a:moveTo>
                    <a:pt x="346" y="0"/>
                  </a:moveTo>
                  <a:cubicBezTo>
                    <a:pt x="328" y="0"/>
                    <a:pt x="310" y="6"/>
                    <a:pt x="294" y="18"/>
                  </a:cubicBezTo>
                  <a:cubicBezTo>
                    <a:pt x="39" y="221"/>
                    <a:pt x="39" y="221"/>
                    <a:pt x="39" y="221"/>
                  </a:cubicBezTo>
                  <a:cubicBezTo>
                    <a:pt x="11" y="244"/>
                    <a:pt x="0" y="289"/>
                    <a:pt x="16" y="322"/>
                  </a:cubicBezTo>
                  <a:cubicBezTo>
                    <a:pt x="43" y="376"/>
                    <a:pt x="57" y="437"/>
                    <a:pt x="57" y="502"/>
                  </a:cubicBezTo>
                  <a:cubicBezTo>
                    <a:pt x="57" y="502"/>
                    <a:pt x="57" y="502"/>
                    <a:pt x="57" y="503"/>
                  </a:cubicBezTo>
                  <a:cubicBezTo>
                    <a:pt x="57" y="539"/>
                    <a:pt x="86" y="576"/>
                    <a:pt x="122" y="584"/>
                  </a:cubicBezTo>
                  <a:cubicBezTo>
                    <a:pt x="439" y="657"/>
                    <a:pt x="439" y="657"/>
                    <a:pt x="439" y="657"/>
                  </a:cubicBezTo>
                  <a:cubicBezTo>
                    <a:pt x="446" y="659"/>
                    <a:pt x="453" y="659"/>
                    <a:pt x="459" y="659"/>
                  </a:cubicBezTo>
                  <a:cubicBezTo>
                    <a:pt x="501" y="659"/>
                    <a:pt x="535" y="629"/>
                    <a:pt x="539" y="585"/>
                  </a:cubicBezTo>
                  <a:cubicBezTo>
                    <a:pt x="542" y="557"/>
                    <a:pt x="543" y="530"/>
                    <a:pt x="543" y="502"/>
                  </a:cubicBezTo>
                  <a:cubicBezTo>
                    <a:pt x="543" y="333"/>
                    <a:pt x="496" y="175"/>
                    <a:pt x="415" y="40"/>
                  </a:cubicBezTo>
                  <a:cubicBezTo>
                    <a:pt x="399" y="14"/>
                    <a:pt x="373" y="0"/>
                    <a:pt x="346" y="0"/>
                  </a:cubicBezTo>
                  <a:close/>
                </a:path>
              </a:pathLst>
            </a:custGeom>
            <a:solidFill>
              <a:srgbClr val="7B89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350">
                <a:solidFill>
                  <a:srgbClr val="1A2732"/>
                </a:solidFill>
                <a:latin typeface="Bahnschrift" panose="020B0502040204020203" pitchFamily="34" charset="0"/>
              </a:endParaRPr>
            </a:p>
          </p:txBody>
        </p:sp>
        <p:sp>
          <p:nvSpPr>
            <p:cNvPr id="98" name="Freeform 34"/>
            <p:cNvSpPr>
              <a:spLocks/>
            </p:cNvSpPr>
            <p:nvPr/>
          </p:nvSpPr>
          <p:spPr bwMode="auto">
            <a:xfrm>
              <a:off x="6011863" y="2767013"/>
              <a:ext cx="141288" cy="409575"/>
            </a:xfrm>
            <a:custGeom>
              <a:avLst/>
              <a:gdLst>
                <a:gd name="T0" fmla="*/ 15 w 122"/>
                <a:gd name="T1" fmla="*/ 88 h 355"/>
                <a:gd name="T2" fmla="*/ 59 w 122"/>
                <a:gd name="T3" fmla="*/ 275 h 355"/>
                <a:gd name="T4" fmla="*/ 59 w 122"/>
                <a:gd name="T5" fmla="*/ 284 h 355"/>
                <a:gd name="T6" fmla="*/ 114 w 122"/>
                <a:gd name="T7" fmla="*/ 355 h 355"/>
                <a:gd name="T8" fmla="*/ 115 w 122"/>
                <a:gd name="T9" fmla="*/ 355 h 355"/>
                <a:gd name="T10" fmla="*/ 122 w 122"/>
                <a:gd name="T11" fmla="*/ 275 h 355"/>
                <a:gd name="T12" fmla="*/ 34 w 122"/>
                <a:gd name="T13" fmla="*/ 0 h 355"/>
                <a:gd name="T14" fmla="*/ 33 w 122"/>
                <a:gd name="T15" fmla="*/ 1 h 355"/>
                <a:gd name="T16" fmla="*/ 15 w 122"/>
                <a:gd name="T17" fmla="*/ 88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2" h="355">
                  <a:moveTo>
                    <a:pt x="15" y="88"/>
                  </a:moveTo>
                  <a:cubicBezTo>
                    <a:pt x="43" y="144"/>
                    <a:pt x="59" y="207"/>
                    <a:pt x="59" y="275"/>
                  </a:cubicBezTo>
                  <a:cubicBezTo>
                    <a:pt x="59" y="278"/>
                    <a:pt x="59" y="281"/>
                    <a:pt x="59" y="284"/>
                  </a:cubicBezTo>
                  <a:cubicBezTo>
                    <a:pt x="59" y="316"/>
                    <a:pt x="83" y="348"/>
                    <a:pt x="114" y="355"/>
                  </a:cubicBezTo>
                  <a:cubicBezTo>
                    <a:pt x="115" y="355"/>
                    <a:pt x="115" y="355"/>
                    <a:pt x="115" y="355"/>
                  </a:cubicBezTo>
                  <a:cubicBezTo>
                    <a:pt x="120" y="329"/>
                    <a:pt x="122" y="302"/>
                    <a:pt x="122" y="275"/>
                  </a:cubicBezTo>
                  <a:cubicBezTo>
                    <a:pt x="122" y="172"/>
                    <a:pt x="90" y="77"/>
                    <a:pt x="34" y="0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8" y="20"/>
                    <a:pt x="0" y="59"/>
                    <a:pt x="15" y="88"/>
                  </a:cubicBezTo>
                  <a:close/>
                </a:path>
              </a:pathLst>
            </a:custGeom>
            <a:solidFill>
              <a:srgbClr val="7B89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350">
                <a:solidFill>
                  <a:srgbClr val="1A2732"/>
                </a:solidFill>
                <a:latin typeface="Bahnschrift" panose="020B0502040204020203" pitchFamily="34" charset="0"/>
              </a:endParaRPr>
            </a:p>
          </p:txBody>
        </p:sp>
        <p:sp>
          <p:nvSpPr>
            <p:cNvPr id="99" name="Freeform 35"/>
            <p:cNvSpPr>
              <a:spLocks noEditPoints="1"/>
            </p:cNvSpPr>
            <p:nvPr/>
          </p:nvSpPr>
          <p:spPr bwMode="auto">
            <a:xfrm>
              <a:off x="5859463" y="3233738"/>
              <a:ext cx="738188" cy="728662"/>
            </a:xfrm>
            <a:custGeom>
              <a:avLst/>
              <a:gdLst>
                <a:gd name="T0" fmla="*/ 232 w 642"/>
                <a:gd name="T1" fmla="*/ 4 h 633"/>
                <a:gd name="T2" fmla="*/ 247 w 642"/>
                <a:gd name="T3" fmla="*/ 5 h 633"/>
                <a:gd name="T4" fmla="*/ 565 w 642"/>
                <a:gd name="T5" fmla="*/ 78 h 633"/>
                <a:gd name="T6" fmla="*/ 617 w 642"/>
                <a:gd name="T7" fmla="*/ 117 h 633"/>
                <a:gd name="T8" fmla="*/ 621 w 642"/>
                <a:gd name="T9" fmla="*/ 181 h 633"/>
                <a:gd name="T10" fmla="*/ 341 w 642"/>
                <a:gd name="T11" fmla="*/ 567 h 633"/>
                <a:gd name="T12" fmla="*/ 274 w 642"/>
                <a:gd name="T13" fmla="*/ 616 h 633"/>
                <a:gd name="T14" fmla="*/ 229 w 642"/>
                <a:gd name="T15" fmla="*/ 629 h 633"/>
                <a:gd name="T16" fmla="*/ 160 w 642"/>
                <a:gd name="T17" fmla="*/ 584 h 633"/>
                <a:gd name="T18" fmla="*/ 19 w 642"/>
                <a:gd name="T19" fmla="*/ 291 h 633"/>
                <a:gd name="T20" fmla="*/ 42 w 642"/>
                <a:gd name="T21" fmla="*/ 194 h 633"/>
                <a:gd name="T22" fmla="*/ 43 w 642"/>
                <a:gd name="T23" fmla="*/ 194 h 633"/>
                <a:gd name="T24" fmla="*/ 158 w 642"/>
                <a:gd name="T25" fmla="*/ 48 h 633"/>
                <a:gd name="T26" fmla="*/ 232 w 642"/>
                <a:gd name="T27" fmla="*/ 4 h 633"/>
                <a:gd name="T28" fmla="*/ 232 w 642"/>
                <a:gd name="T29" fmla="*/ 0 h 633"/>
                <a:gd name="T30" fmla="*/ 155 w 642"/>
                <a:gd name="T31" fmla="*/ 46 h 633"/>
                <a:gd name="T32" fmla="*/ 40 w 642"/>
                <a:gd name="T33" fmla="*/ 191 h 633"/>
                <a:gd name="T34" fmla="*/ 39 w 642"/>
                <a:gd name="T35" fmla="*/ 191 h 633"/>
                <a:gd name="T36" fmla="*/ 16 w 642"/>
                <a:gd name="T37" fmla="*/ 292 h 633"/>
                <a:gd name="T38" fmla="*/ 157 w 642"/>
                <a:gd name="T39" fmla="*/ 586 h 633"/>
                <a:gd name="T40" fmla="*/ 229 w 642"/>
                <a:gd name="T41" fmla="*/ 633 h 633"/>
                <a:gd name="T42" fmla="*/ 276 w 642"/>
                <a:gd name="T43" fmla="*/ 619 h 633"/>
                <a:gd name="T44" fmla="*/ 343 w 642"/>
                <a:gd name="T45" fmla="*/ 570 h 633"/>
                <a:gd name="T46" fmla="*/ 624 w 642"/>
                <a:gd name="T47" fmla="*/ 182 h 633"/>
                <a:gd name="T48" fmla="*/ 565 w 642"/>
                <a:gd name="T49" fmla="*/ 74 h 633"/>
                <a:gd name="T50" fmla="*/ 248 w 642"/>
                <a:gd name="T51" fmla="*/ 2 h 633"/>
                <a:gd name="T52" fmla="*/ 232 w 642"/>
                <a:gd name="T53" fmla="*/ 0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42" h="633">
                  <a:moveTo>
                    <a:pt x="232" y="4"/>
                  </a:moveTo>
                  <a:cubicBezTo>
                    <a:pt x="237" y="4"/>
                    <a:pt x="242" y="4"/>
                    <a:pt x="247" y="5"/>
                  </a:cubicBezTo>
                  <a:cubicBezTo>
                    <a:pt x="565" y="78"/>
                    <a:pt x="565" y="78"/>
                    <a:pt x="565" y="78"/>
                  </a:cubicBezTo>
                  <a:cubicBezTo>
                    <a:pt x="588" y="84"/>
                    <a:pt x="606" y="97"/>
                    <a:pt x="617" y="117"/>
                  </a:cubicBezTo>
                  <a:cubicBezTo>
                    <a:pt x="627" y="136"/>
                    <a:pt x="629" y="159"/>
                    <a:pt x="621" y="181"/>
                  </a:cubicBezTo>
                  <a:cubicBezTo>
                    <a:pt x="564" y="332"/>
                    <a:pt x="468" y="466"/>
                    <a:pt x="341" y="567"/>
                  </a:cubicBezTo>
                  <a:cubicBezTo>
                    <a:pt x="319" y="584"/>
                    <a:pt x="297" y="601"/>
                    <a:pt x="274" y="616"/>
                  </a:cubicBezTo>
                  <a:cubicBezTo>
                    <a:pt x="260" y="625"/>
                    <a:pt x="245" y="629"/>
                    <a:pt x="229" y="629"/>
                  </a:cubicBezTo>
                  <a:cubicBezTo>
                    <a:pt x="200" y="629"/>
                    <a:pt x="174" y="612"/>
                    <a:pt x="160" y="584"/>
                  </a:cubicBezTo>
                  <a:cubicBezTo>
                    <a:pt x="19" y="291"/>
                    <a:pt x="19" y="291"/>
                    <a:pt x="19" y="291"/>
                  </a:cubicBezTo>
                  <a:cubicBezTo>
                    <a:pt x="4" y="259"/>
                    <a:pt x="14" y="216"/>
                    <a:pt x="42" y="194"/>
                  </a:cubicBezTo>
                  <a:cubicBezTo>
                    <a:pt x="43" y="194"/>
                    <a:pt x="43" y="194"/>
                    <a:pt x="43" y="194"/>
                  </a:cubicBezTo>
                  <a:cubicBezTo>
                    <a:pt x="92" y="154"/>
                    <a:pt x="131" y="105"/>
                    <a:pt x="158" y="48"/>
                  </a:cubicBezTo>
                  <a:cubicBezTo>
                    <a:pt x="171" y="22"/>
                    <a:pt x="201" y="4"/>
                    <a:pt x="232" y="4"/>
                  </a:cubicBezTo>
                  <a:moveTo>
                    <a:pt x="232" y="0"/>
                  </a:moveTo>
                  <a:cubicBezTo>
                    <a:pt x="200" y="0"/>
                    <a:pt x="168" y="19"/>
                    <a:pt x="155" y="46"/>
                  </a:cubicBezTo>
                  <a:cubicBezTo>
                    <a:pt x="129" y="101"/>
                    <a:pt x="91" y="150"/>
                    <a:pt x="40" y="191"/>
                  </a:cubicBezTo>
                  <a:cubicBezTo>
                    <a:pt x="40" y="191"/>
                    <a:pt x="40" y="191"/>
                    <a:pt x="39" y="191"/>
                  </a:cubicBezTo>
                  <a:cubicBezTo>
                    <a:pt x="11" y="214"/>
                    <a:pt x="0" y="259"/>
                    <a:pt x="16" y="292"/>
                  </a:cubicBezTo>
                  <a:cubicBezTo>
                    <a:pt x="157" y="586"/>
                    <a:pt x="157" y="586"/>
                    <a:pt x="157" y="586"/>
                  </a:cubicBezTo>
                  <a:cubicBezTo>
                    <a:pt x="171" y="616"/>
                    <a:pt x="200" y="633"/>
                    <a:pt x="229" y="633"/>
                  </a:cubicBezTo>
                  <a:cubicBezTo>
                    <a:pt x="245" y="633"/>
                    <a:pt x="261" y="629"/>
                    <a:pt x="276" y="619"/>
                  </a:cubicBezTo>
                  <a:cubicBezTo>
                    <a:pt x="299" y="604"/>
                    <a:pt x="321" y="588"/>
                    <a:pt x="343" y="570"/>
                  </a:cubicBezTo>
                  <a:cubicBezTo>
                    <a:pt x="475" y="465"/>
                    <a:pt x="569" y="330"/>
                    <a:pt x="624" y="182"/>
                  </a:cubicBezTo>
                  <a:cubicBezTo>
                    <a:pt x="642" y="134"/>
                    <a:pt x="615" y="86"/>
                    <a:pt x="565" y="74"/>
                  </a:cubicBezTo>
                  <a:cubicBezTo>
                    <a:pt x="248" y="2"/>
                    <a:pt x="248" y="2"/>
                    <a:pt x="248" y="2"/>
                  </a:cubicBezTo>
                  <a:cubicBezTo>
                    <a:pt x="243" y="0"/>
                    <a:pt x="237" y="0"/>
                    <a:pt x="232" y="0"/>
                  </a:cubicBezTo>
                  <a:close/>
                </a:path>
              </a:pathLst>
            </a:custGeom>
            <a:solidFill>
              <a:srgbClr val="7B89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350">
                <a:solidFill>
                  <a:srgbClr val="1A2732"/>
                </a:solidFill>
                <a:latin typeface="Bahnschrift" panose="020B0502040204020203" pitchFamily="34" charset="0"/>
              </a:endParaRPr>
            </a:p>
          </p:txBody>
        </p:sp>
        <p:sp>
          <p:nvSpPr>
            <p:cNvPr id="100" name="Freeform 36"/>
            <p:cNvSpPr>
              <a:spLocks/>
            </p:cNvSpPr>
            <p:nvPr/>
          </p:nvSpPr>
          <p:spPr bwMode="auto">
            <a:xfrm>
              <a:off x="5856288" y="3224213"/>
              <a:ext cx="277813" cy="338137"/>
            </a:xfrm>
            <a:custGeom>
              <a:avLst/>
              <a:gdLst>
                <a:gd name="T0" fmla="*/ 161 w 242"/>
                <a:gd name="T1" fmla="*/ 47 h 293"/>
                <a:gd name="T2" fmla="*/ 43 w 242"/>
                <a:gd name="T3" fmla="*/ 199 h 293"/>
                <a:gd name="T4" fmla="*/ 36 w 242"/>
                <a:gd name="T5" fmla="*/ 205 h 293"/>
                <a:gd name="T6" fmla="*/ 14 w 242"/>
                <a:gd name="T7" fmla="*/ 291 h 293"/>
                <a:gd name="T8" fmla="*/ 15 w 242"/>
                <a:gd name="T9" fmla="*/ 293 h 293"/>
                <a:gd name="T10" fmla="*/ 82 w 242"/>
                <a:gd name="T11" fmla="*/ 248 h 293"/>
                <a:gd name="T12" fmla="*/ 242 w 242"/>
                <a:gd name="T13" fmla="*/ 8 h 293"/>
                <a:gd name="T14" fmla="*/ 241 w 242"/>
                <a:gd name="T15" fmla="*/ 7 h 293"/>
                <a:gd name="T16" fmla="*/ 161 w 242"/>
                <a:gd name="T17" fmla="*/ 47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2" h="293">
                  <a:moveTo>
                    <a:pt x="161" y="47"/>
                  </a:moveTo>
                  <a:cubicBezTo>
                    <a:pt x="135" y="104"/>
                    <a:pt x="96" y="157"/>
                    <a:pt x="43" y="199"/>
                  </a:cubicBezTo>
                  <a:cubicBezTo>
                    <a:pt x="41" y="201"/>
                    <a:pt x="38" y="203"/>
                    <a:pt x="36" y="205"/>
                  </a:cubicBezTo>
                  <a:cubicBezTo>
                    <a:pt x="10" y="224"/>
                    <a:pt x="0" y="262"/>
                    <a:pt x="14" y="291"/>
                  </a:cubicBezTo>
                  <a:cubicBezTo>
                    <a:pt x="15" y="293"/>
                    <a:pt x="15" y="293"/>
                    <a:pt x="15" y="293"/>
                  </a:cubicBezTo>
                  <a:cubicBezTo>
                    <a:pt x="38" y="280"/>
                    <a:pt x="61" y="265"/>
                    <a:pt x="82" y="248"/>
                  </a:cubicBezTo>
                  <a:cubicBezTo>
                    <a:pt x="162" y="184"/>
                    <a:pt x="216" y="99"/>
                    <a:pt x="242" y="8"/>
                  </a:cubicBezTo>
                  <a:cubicBezTo>
                    <a:pt x="241" y="7"/>
                    <a:pt x="241" y="7"/>
                    <a:pt x="241" y="7"/>
                  </a:cubicBezTo>
                  <a:cubicBezTo>
                    <a:pt x="210" y="0"/>
                    <a:pt x="174" y="18"/>
                    <a:pt x="161" y="47"/>
                  </a:cubicBezTo>
                  <a:close/>
                </a:path>
              </a:pathLst>
            </a:custGeom>
            <a:solidFill>
              <a:srgbClr val="46B8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350">
                <a:solidFill>
                  <a:srgbClr val="1A2732"/>
                </a:solidFill>
                <a:latin typeface="Bahnschrift" panose="020B0502040204020203" pitchFamily="34" charset="0"/>
              </a:endParaRPr>
            </a:p>
          </p:txBody>
        </p:sp>
        <p:sp>
          <p:nvSpPr>
            <p:cNvPr id="101" name="Freeform 37"/>
            <p:cNvSpPr>
              <a:spLocks noEditPoints="1"/>
            </p:cNvSpPr>
            <p:nvPr/>
          </p:nvSpPr>
          <p:spPr bwMode="auto">
            <a:xfrm>
              <a:off x="5210176" y="3544888"/>
              <a:ext cx="804863" cy="573087"/>
            </a:xfrm>
            <a:custGeom>
              <a:avLst/>
              <a:gdLst>
                <a:gd name="T0" fmla="*/ 240 w 699"/>
                <a:gd name="T1" fmla="*/ 4 h 498"/>
                <a:gd name="T2" fmla="*/ 256 w 699"/>
                <a:gd name="T3" fmla="*/ 5 h 498"/>
                <a:gd name="T4" fmla="*/ 258 w 699"/>
                <a:gd name="T5" fmla="*/ 6 h 498"/>
                <a:gd name="T6" fmla="*/ 350 w 699"/>
                <a:gd name="T7" fmla="*/ 16 h 498"/>
                <a:gd name="T8" fmla="*/ 443 w 699"/>
                <a:gd name="T9" fmla="*/ 5 h 498"/>
                <a:gd name="T10" fmla="*/ 459 w 699"/>
                <a:gd name="T11" fmla="*/ 4 h 498"/>
                <a:gd name="T12" fmla="*/ 532 w 699"/>
                <a:gd name="T13" fmla="*/ 48 h 498"/>
                <a:gd name="T14" fmla="*/ 673 w 699"/>
                <a:gd name="T15" fmla="*/ 342 h 498"/>
                <a:gd name="T16" fmla="*/ 676 w 699"/>
                <a:gd name="T17" fmla="*/ 407 h 498"/>
                <a:gd name="T18" fmla="*/ 628 w 699"/>
                <a:gd name="T19" fmla="*/ 449 h 498"/>
                <a:gd name="T20" fmla="*/ 350 w 699"/>
                <a:gd name="T21" fmla="*/ 494 h 498"/>
                <a:gd name="T22" fmla="*/ 151 w 699"/>
                <a:gd name="T23" fmla="*/ 471 h 498"/>
                <a:gd name="T24" fmla="*/ 72 w 699"/>
                <a:gd name="T25" fmla="*/ 449 h 498"/>
                <a:gd name="T26" fmla="*/ 23 w 699"/>
                <a:gd name="T27" fmla="*/ 406 h 498"/>
                <a:gd name="T28" fmla="*/ 26 w 699"/>
                <a:gd name="T29" fmla="*/ 341 h 498"/>
                <a:gd name="T30" fmla="*/ 167 w 699"/>
                <a:gd name="T31" fmla="*/ 48 h 498"/>
                <a:gd name="T32" fmla="*/ 240 w 699"/>
                <a:gd name="T33" fmla="*/ 4 h 498"/>
                <a:gd name="T34" fmla="*/ 240 w 699"/>
                <a:gd name="T35" fmla="*/ 0 h 498"/>
                <a:gd name="T36" fmla="*/ 163 w 699"/>
                <a:gd name="T37" fmla="*/ 46 h 498"/>
                <a:gd name="T38" fmla="*/ 22 w 699"/>
                <a:gd name="T39" fmla="*/ 339 h 498"/>
                <a:gd name="T40" fmla="*/ 70 w 699"/>
                <a:gd name="T41" fmla="*/ 453 h 498"/>
                <a:gd name="T42" fmla="*/ 151 w 699"/>
                <a:gd name="T43" fmla="*/ 475 h 498"/>
                <a:gd name="T44" fmla="*/ 350 w 699"/>
                <a:gd name="T45" fmla="*/ 498 h 498"/>
                <a:gd name="T46" fmla="*/ 629 w 699"/>
                <a:gd name="T47" fmla="*/ 453 h 498"/>
                <a:gd name="T48" fmla="*/ 677 w 699"/>
                <a:gd name="T49" fmla="*/ 340 h 498"/>
                <a:gd name="T50" fmla="*/ 536 w 699"/>
                <a:gd name="T51" fmla="*/ 46 h 498"/>
                <a:gd name="T52" fmla="*/ 459 w 699"/>
                <a:gd name="T53" fmla="*/ 0 h 498"/>
                <a:gd name="T54" fmla="*/ 443 w 699"/>
                <a:gd name="T55" fmla="*/ 1 h 498"/>
                <a:gd name="T56" fmla="*/ 350 w 699"/>
                <a:gd name="T57" fmla="*/ 12 h 498"/>
                <a:gd name="T58" fmla="*/ 258 w 699"/>
                <a:gd name="T59" fmla="*/ 2 h 498"/>
                <a:gd name="T60" fmla="*/ 257 w 699"/>
                <a:gd name="T61" fmla="*/ 1 h 498"/>
                <a:gd name="T62" fmla="*/ 240 w 699"/>
                <a:gd name="T63" fmla="*/ 0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99" h="498">
                  <a:moveTo>
                    <a:pt x="240" y="4"/>
                  </a:moveTo>
                  <a:cubicBezTo>
                    <a:pt x="246" y="4"/>
                    <a:pt x="251" y="4"/>
                    <a:pt x="256" y="5"/>
                  </a:cubicBezTo>
                  <a:cubicBezTo>
                    <a:pt x="258" y="6"/>
                    <a:pt x="258" y="6"/>
                    <a:pt x="258" y="6"/>
                  </a:cubicBezTo>
                  <a:cubicBezTo>
                    <a:pt x="288" y="13"/>
                    <a:pt x="319" y="16"/>
                    <a:pt x="350" y="16"/>
                  </a:cubicBezTo>
                  <a:cubicBezTo>
                    <a:pt x="381" y="16"/>
                    <a:pt x="413" y="12"/>
                    <a:pt x="443" y="5"/>
                  </a:cubicBezTo>
                  <a:cubicBezTo>
                    <a:pt x="448" y="4"/>
                    <a:pt x="454" y="4"/>
                    <a:pt x="459" y="4"/>
                  </a:cubicBezTo>
                  <a:cubicBezTo>
                    <a:pt x="489" y="4"/>
                    <a:pt x="520" y="22"/>
                    <a:pt x="532" y="48"/>
                  </a:cubicBezTo>
                  <a:cubicBezTo>
                    <a:pt x="673" y="342"/>
                    <a:pt x="673" y="342"/>
                    <a:pt x="673" y="342"/>
                  </a:cubicBezTo>
                  <a:cubicBezTo>
                    <a:pt x="683" y="363"/>
                    <a:pt x="684" y="386"/>
                    <a:pt x="676" y="407"/>
                  </a:cubicBezTo>
                  <a:cubicBezTo>
                    <a:pt x="667" y="427"/>
                    <a:pt x="650" y="442"/>
                    <a:pt x="628" y="449"/>
                  </a:cubicBezTo>
                  <a:cubicBezTo>
                    <a:pt x="538" y="479"/>
                    <a:pt x="445" y="494"/>
                    <a:pt x="350" y="494"/>
                  </a:cubicBezTo>
                  <a:cubicBezTo>
                    <a:pt x="284" y="494"/>
                    <a:pt x="217" y="486"/>
                    <a:pt x="151" y="471"/>
                  </a:cubicBezTo>
                  <a:cubicBezTo>
                    <a:pt x="125" y="465"/>
                    <a:pt x="98" y="458"/>
                    <a:pt x="72" y="449"/>
                  </a:cubicBezTo>
                  <a:cubicBezTo>
                    <a:pt x="49" y="442"/>
                    <a:pt x="32" y="427"/>
                    <a:pt x="23" y="406"/>
                  </a:cubicBezTo>
                  <a:cubicBezTo>
                    <a:pt x="14" y="386"/>
                    <a:pt x="15" y="363"/>
                    <a:pt x="26" y="341"/>
                  </a:cubicBezTo>
                  <a:cubicBezTo>
                    <a:pt x="167" y="48"/>
                    <a:pt x="167" y="48"/>
                    <a:pt x="167" y="48"/>
                  </a:cubicBezTo>
                  <a:cubicBezTo>
                    <a:pt x="180" y="22"/>
                    <a:pt x="210" y="4"/>
                    <a:pt x="240" y="4"/>
                  </a:cubicBezTo>
                  <a:moveTo>
                    <a:pt x="240" y="0"/>
                  </a:moveTo>
                  <a:cubicBezTo>
                    <a:pt x="209" y="0"/>
                    <a:pt x="177" y="18"/>
                    <a:pt x="163" y="46"/>
                  </a:cubicBezTo>
                  <a:cubicBezTo>
                    <a:pt x="22" y="339"/>
                    <a:pt x="22" y="339"/>
                    <a:pt x="22" y="339"/>
                  </a:cubicBezTo>
                  <a:cubicBezTo>
                    <a:pt x="0" y="386"/>
                    <a:pt x="21" y="437"/>
                    <a:pt x="70" y="453"/>
                  </a:cubicBezTo>
                  <a:cubicBezTo>
                    <a:pt x="97" y="462"/>
                    <a:pt x="123" y="469"/>
                    <a:pt x="151" y="475"/>
                  </a:cubicBezTo>
                  <a:cubicBezTo>
                    <a:pt x="218" y="491"/>
                    <a:pt x="285" y="498"/>
                    <a:pt x="350" y="498"/>
                  </a:cubicBezTo>
                  <a:cubicBezTo>
                    <a:pt x="447" y="498"/>
                    <a:pt x="540" y="482"/>
                    <a:pt x="629" y="453"/>
                  </a:cubicBezTo>
                  <a:cubicBezTo>
                    <a:pt x="678" y="437"/>
                    <a:pt x="699" y="386"/>
                    <a:pt x="677" y="340"/>
                  </a:cubicBezTo>
                  <a:cubicBezTo>
                    <a:pt x="536" y="46"/>
                    <a:pt x="536" y="46"/>
                    <a:pt x="536" y="46"/>
                  </a:cubicBezTo>
                  <a:cubicBezTo>
                    <a:pt x="522" y="18"/>
                    <a:pt x="490" y="0"/>
                    <a:pt x="459" y="0"/>
                  </a:cubicBezTo>
                  <a:cubicBezTo>
                    <a:pt x="453" y="0"/>
                    <a:pt x="448" y="0"/>
                    <a:pt x="443" y="1"/>
                  </a:cubicBezTo>
                  <a:cubicBezTo>
                    <a:pt x="413" y="8"/>
                    <a:pt x="382" y="12"/>
                    <a:pt x="350" y="12"/>
                  </a:cubicBezTo>
                  <a:cubicBezTo>
                    <a:pt x="320" y="12"/>
                    <a:pt x="289" y="9"/>
                    <a:pt x="258" y="2"/>
                  </a:cubicBezTo>
                  <a:cubicBezTo>
                    <a:pt x="258" y="2"/>
                    <a:pt x="258" y="2"/>
                    <a:pt x="257" y="1"/>
                  </a:cubicBezTo>
                  <a:cubicBezTo>
                    <a:pt x="252" y="0"/>
                    <a:pt x="246" y="0"/>
                    <a:pt x="240" y="0"/>
                  </a:cubicBezTo>
                  <a:close/>
                </a:path>
              </a:pathLst>
            </a:custGeom>
            <a:solidFill>
              <a:srgbClr val="7B89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350">
                <a:solidFill>
                  <a:srgbClr val="1A2732"/>
                </a:solidFill>
                <a:latin typeface="Bahnschrift" panose="020B0502040204020203" pitchFamily="34" charset="0"/>
              </a:endParaRPr>
            </a:p>
          </p:txBody>
        </p:sp>
        <p:sp>
          <p:nvSpPr>
            <p:cNvPr id="102" name="Freeform 38"/>
            <p:cNvSpPr>
              <a:spLocks/>
            </p:cNvSpPr>
            <p:nvPr/>
          </p:nvSpPr>
          <p:spPr bwMode="auto">
            <a:xfrm>
              <a:off x="5402263" y="3535363"/>
              <a:ext cx="420688" cy="107950"/>
            </a:xfrm>
            <a:custGeom>
              <a:avLst/>
              <a:gdLst>
                <a:gd name="T0" fmla="*/ 284 w 365"/>
                <a:gd name="T1" fmla="*/ 8 h 94"/>
                <a:gd name="T2" fmla="*/ 91 w 365"/>
                <a:gd name="T3" fmla="*/ 10 h 94"/>
                <a:gd name="T4" fmla="*/ 82 w 365"/>
                <a:gd name="T5" fmla="*/ 7 h 94"/>
                <a:gd name="T6" fmla="*/ 1 w 365"/>
                <a:gd name="T7" fmla="*/ 45 h 94"/>
                <a:gd name="T8" fmla="*/ 0 w 365"/>
                <a:gd name="T9" fmla="*/ 46 h 94"/>
                <a:gd name="T10" fmla="*/ 77 w 365"/>
                <a:gd name="T11" fmla="*/ 71 h 94"/>
                <a:gd name="T12" fmla="*/ 365 w 365"/>
                <a:gd name="T13" fmla="*/ 46 h 94"/>
                <a:gd name="T14" fmla="*/ 364 w 365"/>
                <a:gd name="T15" fmla="*/ 45 h 94"/>
                <a:gd name="T16" fmla="*/ 284 w 365"/>
                <a:gd name="T17" fmla="*/ 8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5" h="94">
                  <a:moveTo>
                    <a:pt x="284" y="8"/>
                  </a:moveTo>
                  <a:cubicBezTo>
                    <a:pt x="223" y="23"/>
                    <a:pt x="157" y="25"/>
                    <a:pt x="91" y="10"/>
                  </a:cubicBezTo>
                  <a:cubicBezTo>
                    <a:pt x="88" y="9"/>
                    <a:pt x="85" y="8"/>
                    <a:pt x="82" y="7"/>
                  </a:cubicBezTo>
                  <a:cubicBezTo>
                    <a:pt x="51" y="0"/>
                    <a:pt x="15" y="16"/>
                    <a:pt x="1" y="45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25" y="56"/>
                    <a:pt x="51" y="65"/>
                    <a:pt x="77" y="71"/>
                  </a:cubicBezTo>
                  <a:cubicBezTo>
                    <a:pt x="177" y="94"/>
                    <a:pt x="277" y="83"/>
                    <a:pt x="365" y="46"/>
                  </a:cubicBezTo>
                  <a:cubicBezTo>
                    <a:pt x="364" y="45"/>
                    <a:pt x="364" y="45"/>
                    <a:pt x="364" y="45"/>
                  </a:cubicBezTo>
                  <a:cubicBezTo>
                    <a:pt x="350" y="17"/>
                    <a:pt x="314" y="0"/>
                    <a:pt x="284" y="8"/>
                  </a:cubicBezTo>
                  <a:close/>
                </a:path>
              </a:pathLst>
            </a:custGeom>
            <a:solidFill>
              <a:srgbClr val="2B38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350">
                <a:solidFill>
                  <a:srgbClr val="1A2732"/>
                </a:solidFill>
                <a:latin typeface="Bahnschrift" panose="020B0502040204020203" pitchFamily="34" charset="0"/>
              </a:endParaRPr>
            </a:p>
          </p:txBody>
        </p:sp>
        <p:sp>
          <p:nvSpPr>
            <p:cNvPr id="103" name="Freeform 39"/>
            <p:cNvSpPr>
              <a:spLocks noEditPoints="1"/>
            </p:cNvSpPr>
            <p:nvPr/>
          </p:nvSpPr>
          <p:spPr bwMode="auto">
            <a:xfrm>
              <a:off x="4619626" y="3228975"/>
              <a:ext cx="739775" cy="728662"/>
            </a:xfrm>
            <a:custGeom>
              <a:avLst/>
              <a:gdLst>
                <a:gd name="T0" fmla="*/ 411 w 642"/>
                <a:gd name="T1" fmla="*/ 4 h 633"/>
                <a:gd name="T2" fmla="*/ 484 w 642"/>
                <a:gd name="T3" fmla="*/ 49 h 633"/>
                <a:gd name="T4" fmla="*/ 485 w 642"/>
                <a:gd name="T5" fmla="*/ 50 h 633"/>
                <a:gd name="T6" fmla="*/ 601 w 642"/>
                <a:gd name="T7" fmla="*/ 195 h 633"/>
                <a:gd name="T8" fmla="*/ 623 w 642"/>
                <a:gd name="T9" fmla="*/ 291 h 633"/>
                <a:gd name="T10" fmla="*/ 481 w 642"/>
                <a:gd name="T11" fmla="*/ 584 h 633"/>
                <a:gd name="T12" fmla="*/ 412 w 642"/>
                <a:gd name="T13" fmla="*/ 629 h 633"/>
                <a:gd name="T14" fmla="*/ 369 w 642"/>
                <a:gd name="T15" fmla="*/ 616 h 633"/>
                <a:gd name="T16" fmla="*/ 54 w 642"/>
                <a:gd name="T17" fmla="*/ 257 h 633"/>
                <a:gd name="T18" fmla="*/ 22 w 642"/>
                <a:gd name="T19" fmla="*/ 181 h 633"/>
                <a:gd name="T20" fmla="*/ 25 w 642"/>
                <a:gd name="T21" fmla="*/ 116 h 633"/>
                <a:gd name="T22" fmla="*/ 78 w 642"/>
                <a:gd name="T23" fmla="*/ 78 h 633"/>
                <a:gd name="T24" fmla="*/ 395 w 642"/>
                <a:gd name="T25" fmla="*/ 5 h 633"/>
                <a:gd name="T26" fmla="*/ 411 w 642"/>
                <a:gd name="T27" fmla="*/ 4 h 633"/>
                <a:gd name="T28" fmla="*/ 411 w 642"/>
                <a:gd name="T29" fmla="*/ 0 h 633"/>
                <a:gd name="T30" fmla="*/ 394 w 642"/>
                <a:gd name="T31" fmla="*/ 1 h 633"/>
                <a:gd name="T32" fmla="*/ 77 w 642"/>
                <a:gd name="T33" fmla="*/ 74 h 633"/>
                <a:gd name="T34" fmla="*/ 18 w 642"/>
                <a:gd name="T35" fmla="*/ 183 h 633"/>
                <a:gd name="T36" fmla="*/ 51 w 642"/>
                <a:gd name="T37" fmla="*/ 259 h 633"/>
                <a:gd name="T38" fmla="*/ 367 w 642"/>
                <a:gd name="T39" fmla="*/ 619 h 633"/>
                <a:gd name="T40" fmla="*/ 412 w 642"/>
                <a:gd name="T41" fmla="*/ 633 h 633"/>
                <a:gd name="T42" fmla="*/ 485 w 642"/>
                <a:gd name="T43" fmla="*/ 586 h 633"/>
                <a:gd name="T44" fmla="*/ 626 w 642"/>
                <a:gd name="T45" fmla="*/ 292 h 633"/>
                <a:gd name="T46" fmla="*/ 603 w 642"/>
                <a:gd name="T47" fmla="*/ 192 h 633"/>
                <a:gd name="T48" fmla="*/ 488 w 642"/>
                <a:gd name="T49" fmla="*/ 48 h 633"/>
                <a:gd name="T50" fmla="*/ 488 w 642"/>
                <a:gd name="T51" fmla="*/ 47 h 633"/>
                <a:gd name="T52" fmla="*/ 411 w 642"/>
                <a:gd name="T53" fmla="*/ 0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42" h="633">
                  <a:moveTo>
                    <a:pt x="411" y="4"/>
                  </a:moveTo>
                  <a:cubicBezTo>
                    <a:pt x="441" y="4"/>
                    <a:pt x="471" y="22"/>
                    <a:pt x="484" y="49"/>
                  </a:cubicBezTo>
                  <a:cubicBezTo>
                    <a:pt x="485" y="50"/>
                    <a:pt x="485" y="50"/>
                    <a:pt x="485" y="50"/>
                  </a:cubicBezTo>
                  <a:cubicBezTo>
                    <a:pt x="512" y="107"/>
                    <a:pt x="551" y="156"/>
                    <a:pt x="601" y="195"/>
                  </a:cubicBezTo>
                  <a:cubicBezTo>
                    <a:pt x="628" y="216"/>
                    <a:pt x="638" y="259"/>
                    <a:pt x="623" y="291"/>
                  </a:cubicBezTo>
                  <a:cubicBezTo>
                    <a:pt x="481" y="584"/>
                    <a:pt x="481" y="584"/>
                    <a:pt x="481" y="584"/>
                  </a:cubicBezTo>
                  <a:cubicBezTo>
                    <a:pt x="468" y="612"/>
                    <a:pt x="441" y="629"/>
                    <a:pt x="412" y="629"/>
                  </a:cubicBezTo>
                  <a:cubicBezTo>
                    <a:pt x="397" y="629"/>
                    <a:pt x="382" y="625"/>
                    <a:pt x="369" y="616"/>
                  </a:cubicBezTo>
                  <a:cubicBezTo>
                    <a:pt x="234" y="527"/>
                    <a:pt x="125" y="403"/>
                    <a:pt x="54" y="257"/>
                  </a:cubicBezTo>
                  <a:cubicBezTo>
                    <a:pt x="42" y="232"/>
                    <a:pt x="32" y="207"/>
                    <a:pt x="22" y="181"/>
                  </a:cubicBezTo>
                  <a:cubicBezTo>
                    <a:pt x="14" y="159"/>
                    <a:pt x="15" y="136"/>
                    <a:pt x="25" y="116"/>
                  </a:cubicBezTo>
                  <a:cubicBezTo>
                    <a:pt x="36" y="97"/>
                    <a:pt x="55" y="83"/>
                    <a:pt x="78" y="78"/>
                  </a:cubicBezTo>
                  <a:cubicBezTo>
                    <a:pt x="395" y="5"/>
                    <a:pt x="395" y="5"/>
                    <a:pt x="395" y="5"/>
                  </a:cubicBezTo>
                  <a:cubicBezTo>
                    <a:pt x="400" y="4"/>
                    <a:pt x="405" y="4"/>
                    <a:pt x="411" y="4"/>
                  </a:cubicBezTo>
                  <a:moveTo>
                    <a:pt x="411" y="0"/>
                  </a:moveTo>
                  <a:cubicBezTo>
                    <a:pt x="405" y="0"/>
                    <a:pt x="400" y="0"/>
                    <a:pt x="394" y="1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26" y="85"/>
                    <a:pt x="0" y="134"/>
                    <a:pt x="18" y="183"/>
                  </a:cubicBezTo>
                  <a:cubicBezTo>
                    <a:pt x="28" y="208"/>
                    <a:pt x="39" y="234"/>
                    <a:pt x="51" y="259"/>
                  </a:cubicBezTo>
                  <a:cubicBezTo>
                    <a:pt x="124" y="411"/>
                    <a:pt x="235" y="533"/>
                    <a:pt x="367" y="619"/>
                  </a:cubicBezTo>
                  <a:cubicBezTo>
                    <a:pt x="381" y="629"/>
                    <a:pt x="397" y="633"/>
                    <a:pt x="412" y="633"/>
                  </a:cubicBezTo>
                  <a:cubicBezTo>
                    <a:pt x="442" y="633"/>
                    <a:pt x="470" y="616"/>
                    <a:pt x="485" y="586"/>
                  </a:cubicBezTo>
                  <a:cubicBezTo>
                    <a:pt x="626" y="292"/>
                    <a:pt x="626" y="292"/>
                    <a:pt x="626" y="292"/>
                  </a:cubicBezTo>
                  <a:cubicBezTo>
                    <a:pt x="642" y="260"/>
                    <a:pt x="632" y="214"/>
                    <a:pt x="603" y="192"/>
                  </a:cubicBezTo>
                  <a:cubicBezTo>
                    <a:pt x="556" y="154"/>
                    <a:pt x="516" y="106"/>
                    <a:pt x="488" y="48"/>
                  </a:cubicBezTo>
                  <a:cubicBezTo>
                    <a:pt x="488" y="48"/>
                    <a:pt x="488" y="47"/>
                    <a:pt x="488" y="47"/>
                  </a:cubicBezTo>
                  <a:cubicBezTo>
                    <a:pt x="474" y="19"/>
                    <a:pt x="442" y="0"/>
                    <a:pt x="411" y="0"/>
                  </a:cubicBezTo>
                  <a:close/>
                </a:path>
              </a:pathLst>
            </a:custGeom>
            <a:solidFill>
              <a:srgbClr val="7B89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350">
                <a:solidFill>
                  <a:srgbClr val="1A2732"/>
                </a:solidFill>
                <a:latin typeface="Bahnschrift" panose="020B0502040204020203" pitchFamily="34" charset="0"/>
              </a:endParaRPr>
            </a:p>
          </p:txBody>
        </p:sp>
        <p:sp>
          <p:nvSpPr>
            <p:cNvPr id="104" name="Freeform 40"/>
            <p:cNvSpPr>
              <a:spLocks/>
            </p:cNvSpPr>
            <p:nvPr/>
          </p:nvSpPr>
          <p:spPr bwMode="auto">
            <a:xfrm>
              <a:off x="5083176" y="3219450"/>
              <a:ext cx="279400" cy="336550"/>
            </a:xfrm>
            <a:custGeom>
              <a:avLst/>
              <a:gdLst>
                <a:gd name="T0" fmla="*/ 207 w 242"/>
                <a:gd name="T1" fmla="*/ 205 h 292"/>
                <a:gd name="T2" fmla="*/ 85 w 242"/>
                <a:gd name="T3" fmla="*/ 56 h 292"/>
                <a:gd name="T4" fmla="*/ 81 w 242"/>
                <a:gd name="T5" fmla="*/ 47 h 292"/>
                <a:gd name="T6" fmla="*/ 1 w 242"/>
                <a:gd name="T7" fmla="*/ 7 h 292"/>
                <a:gd name="T8" fmla="*/ 0 w 242"/>
                <a:gd name="T9" fmla="*/ 7 h 292"/>
                <a:gd name="T10" fmla="*/ 29 w 242"/>
                <a:gd name="T11" fmla="*/ 83 h 292"/>
                <a:gd name="T12" fmla="*/ 227 w 242"/>
                <a:gd name="T13" fmla="*/ 292 h 292"/>
                <a:gd name="T14" fmla="*/ 228 w 242"/>
                <a:gd name="T15" fmla="*/ 291 h 292"/>
                <a:gd name="T16" fmla="*/ 207 w 242"/>
                <a:gd name="T17" fmla="*/ 205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2" h="292">
                  <a:moveTo>
                    <a:pt x="207" y="205"/>
                  </a:moveTo>
                  <a:cubicBezTo>
                    <a:pt x="157" y="167"/>
                    <a:pt x="115" y="117"/>
                    <a:pt x="85" y="56"/>
                  </a:cubicBezTo>
                  <a:cubicBezTo>
                    <a:pt x="84" y="53"/>
                    <a:pt x="82" y="50"/>
                    <a:pt x="81" y="47"/>
                  </a:cubicBezTo>
                  <a:cubicBezTo>
                    <a:pt x="68" y="18"/>
                    <a:pt x="32" y="0"/>
                    <a:pt x="1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7" y="33"/>
                    <a:pt x="17" y="58"/>
                    <a:pt x="29" y="83"/>
                  </a:cubicBezTo>
                  <a:cubicBezTo>
                    <a:pt x="73" y="175"/>
                    <a:pt x="144" y="247"/>
                    <a:pt x="227" y="292"/>
                  </a:cubicBezTo>
                  <a:cubicBezTo>
                    <a:pt x="228" y="291"/>
                    <a:pt x="228" y="291"/>
                    <a:pt x="228" y="291"/>
                  </a:cubicBezTo>
                  <a:cubicBezTo>
                    <a:pt x="242" y="263"/>
                    <a:pt x="232" y="224"/>
                    <a:pt x="207" y="205"/>
                  </a:cubicBezTo>
                  <a:close/>
                </a:path>
              </a:pathLst>
            </a:custGeom>
            <a:solidFill>
              <a:srgbClr val="E51D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350">
                <a:solidFill>
                  <a:srgbClr val="1A2732"/>
                </a:solidFill>
                <a:latin typeface="Bahnschrift" panose="020B0502040204020203" pitchFamily="34" charset="0"/>
              </a:endParaRPr>
            </a:p>
          </p:txBody>
        </p:sp>
        <p:sp>
          <p:nvSpPr>
            <p:cNvPr id="105" name="Freeform 41"/>
            <p:cNvSpPr>
              <a:spLocks noEditPoints="1"/>
            </p:cNvSpPr>
            <p:nvPr/>
          </p:nvSpPr>
          <p:spPr bwMode="auto">
            <a:xfrm>
              <a:off x="4565651" y="2509838"/>
              <a:ext cx="636588" cy="760412"/>
            </a:xfrm>
            <a:custGeom>
              <a:avLst/>
              <a:gdLst>
                <a:gd name="T0" fmla="*/ 208 w 553"/>
                <a:gd name="T1" fmla="*/ 4 h 660"/>
                <a:gd name="T2" fmla="*/ 258 w 553"/>
                <a:gd name="T3" fmla="*/ 22 h 660"/>
                <a:gd name="T4" fmla="*/ 512 w 553"/>
                <a:gd name="T5" fmla="*/ 226 h 660"/>
                <a:gd name="T6" fmla="*/ 534 w 553"/>
                <a:gd name="T7" fmla="*/ 322 h 660"/>
                <a:gd name="T8" fmla="*/ 533 w 553"/>
                <a:gd name="T9" fmla="*/ 323 h 660"/>
                <a:gd name="T10" fmla="*/ 492 w 553"/>
                <a:gd name="T11" fmla="*/ 504 h 660"/>
                <a:gd name="T12" fmla="*/ 431 w 553"/>
                <a:gd name="T13" fmla="*/ 581 h 660"/>
                <a:gd name="T14" fmla="*/ 113 w 553"/>
                <a:gd name="T15" fmla="*/ 654 h 660"/>
                <a:gd name="T16" fmla="*/ 94 w 553"/>
                <a:gd name="T17" fmla="*/ 656 h 660"/>
                <a:gd name="T18" fmla="*/ 18 w 553"/>
                <a:gd name="T19" fmla="*/ 585 h 660"/>
                <a:gd name="T20" fmla="*/ 103 w 553"/>
                <a:gd name="T21" fmla="*/ 116 h 660"/>
                <a:gd name="T22" fmla="*/ 142 w 553"/>
                <a:gd name="T23" fmla="*/ 43 h 660"/>
                <a:gd name="T24" fmla="*/ 208 w 553"/>
                <a:gd name="T25" fmla="*/ 4 h 660"/>
                <a:gd name="T26" fmla="*/ 208 w 553"/>
                <a:gd name="T27" fmla="*/ 0 h 660"/>
                <a:gd name="T28" fmla="*/ 139 w 553"/>
                <a:gd name="T29" fmla="*/ 41 h 660"/>
                <a:gd name="T30" fmla="*/ 99 w 553"/>
                <a:gd name="T31" fmla="*/ 114 h 660"/>
                <a:gd name="T32" fmla="*/ 14 w 553"/>
                <a:gd name="T33" fmla="*/ 586 h 660"/>
                <a:gd name="T34" fmla="*/ 94 w 553"/>
                <a:gd name="T35" fmla="*/ 660 h 660"/>
                <a:gd name="T36" fmla="*/ 114 w 553"/>
                <a:gd name="T37" fmla="*/ 658 h 660"/>
                <a:gd name="T38" fmla="*/ 432 w 553"/>
                <a:gd name="T39" fmla="*/ 585 h 660"/>
                <a:gd name="T40" fmla="*/ 496 w 553"/>
                <a:gd name="T41" fmla="*/ 504 h 660"/>
                <a:gd name="T42" fmla="*/ 537 w 553"/>
                <a:gd name="T43" fmla="*/ 325 h 660"/>
                <a:gd name="T44" fmla="*/ 537 w 553"/>
                <a:gd name="T45" fmla="*/ 324 h 660"/>
                <a:gd name="T46" fmla="*/ 515 w 553"/>
                <a:gd name="T47" fmla="*/ 222 h 660"/>
                <a:gd name="T48" fmla="*/ 260 w 553"/>
                <a:gd name="T49" fmla="*/ 19 h 660"/>
                <a:gd name="T50" fmla="*/ 208 w 553"/>
                <a:gd name="T51" fmla="*/ 0 h 6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53" h="660">
                  <a:moveTo>
                    <a:pt x="208" y="4"/>
                  </a:moveTo>
                  <a:cubicBezTo>
                    <a:pt x="226" y="4"/>
                    <a:pt x="243" y="11"/>
                    <a:pt x="258" y="22"/>
                  </a:cubicBezTo>
                  <a:cubicBezTo>
                    <a:pt x="512" y="226"/>
                    <a:pt x="512" y="226"/>
                    <a:pt x="512" y="226"/>
                  </a:cubicBezTo>
                  <a:cubicBezTo>
                    <a:pt x="540" y="247"/>
                    <a:pt x="549" y="290"/>
                    <a:pt x="534" y="322"/>
                  </a:cubicBezTo>
                  <a:cubicBezTo>
                    <a:pt x="533" y="323"/>
                    <a:pt x="533" y="323"/>
                    <a:pt x="533" y="323"/>
                  </a:cubicBezTo>
                  <a:cubicBezTo>
                    <a:pt x="506" y="380"/>
                    <a:pt x="492" y="441"/>
                    <a:pt x="492" y="504"/>
                  </a:cubicBezTo>
                  <a:cubicBezTo>
                    <a:pt x="492" y="539"/>
                    <a:pt x="465" y="574"/>
                    <a:pt x="431" y="581"/>
                  </a:cubicBezTo>
                  <a:cubicBezTo>
                    <a:pt x="113" y="654"/>
                    <a:pt x="113" y="654"/>
                    <a:pt x="113" y="654"/>
                  </a:cubicBezTo>
                  <a:cubicBezTo>
                    <a:pt x="107" y="655"/>
                    <a:pt x="101" y="656"/>
                    <a:pt x="94" y="656"/>
                  </a:cubicBezTo>
                  <a:cubicBezTo>
                    <a:pt x="54" y="656"/>
                    <a:pt x="22" y="626"/>
                    <a:pt x="18" y="585"/>
                  </a:cubicBezTo>
                  <a:cubicBezTo>
                    <a:pt x="3" y="425"/>
                    <a:pt x="33" y="262"/>
                    <a:pt x="103" y="116"/>
                  </a:cubicBezTo>
                  <a:cubicBezTo>
                    <a:pt x="115" y="91"/>
                    <a:pt x="128" y="67"/>
                    <a:pt x="142" y="43"/>
                  </a:cubicBezTo>
                  <a:cubicBezTo>
                    <a:pt x="157" y="19"/>
                    <a:pt x="181" y="4"/>
                    <a:pt x="208" y="4"/>
                  </a:cubicBezTo>
                  <a:moveTo>
                    <a:pt x="208" y="0"/>
                  </a:moveTo>
                  <a:cubicBezTo>
                    <a:pt x="181" y="0"/>
                    <a:pt x="155" y="15"/>
                    <a:pt x="139" y="41"/>
                  </a:cubicBezTo>
                  <a:cubicBezTo>
                    <a:pt x="125" y="65"/>
                    <a:pt x="111" y="89"/>
                    <a:pt x="99" y="114"/>
                  </a:cubicBezTo>
                  <a:cubicBezTo>
                    <a:pt x="26" y="267"/>
                    <a:pt x="0" y="429"/>
                    <a:pt x="14" y="586"/>
                  </a:cubicBezTo>
                  <a:cubicBezTo>
                    <a:pt x="19" y="630"/>
                    <a:pt x="53" y="660"/>
                    <a:pt x="94" y="660"/>
                  </a:cubicBezTo>
                  <a:cubicBezTo>
                    <a:pt x="101" y="660"/>
                    <a:pt x="108" y="659"/>
                    <a:pt x="114" y="658"/>
                  </a:cubicBezTo>
                  <a:cubicBezTo>
                    <a:pt x="432" y="585"/>
                    <a:pt x="432" y="585"/>
                    <a:pt x="432" y="585"/>
                  </a:cubicBezTo>
                  <a:cubicBezTo>
                    <a:pt x="467" y="577"/>
                    <a:pt x="496" y="541"/>
                    <a:pt x="496" y="504"/>
                  </a:cubicBezTo>
                  <a:cubicBezTo>
                    <a:pt x="496" y="444"/>
                    <a:pt x="509" y="383"/>
                    <a:pt x="537" y="325"/>
                  </a:cubicBezTo>
                  <a:cubicBezTo>
                    <a:pt x="537" y="324"/>
                    <a:pt x="537" y="324"/>
                    <a:pt x="537" y="324"/>
                  </a:cubicBezTo>
                  <a:cubicBezTo>
                    <a:pt x="553" y="291"/>
                    <a:pt x="544" y="245"/>
                    <a:pt x="515" y="222"/>
                  </a:cubicBezTo>
                  <a:cubicBezTo>
                    <a:pt x="260" y="19"/>
                    <a:pt x="260" y="19"/>
                    <a:pt x="260" y="19"/>
                  </a:cubicBezTo>
                  <a:cubicBezTo>
                    <a:pt x="244" y="6"/>
                    <a:pt x="226" y="0"/>
                    <a:pt x="208" y="0"/>
                  </a:cubicBezTo>
                  <a:close/>
                </a:path>
              </a:pathLst>
            </a:custGeom>
            <a:solidFill>
              <a:srgbClr val="7B89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350">
                <a:solidFill>
                  <a:srgbClr val="1A2732"/>
                </a:solidFill>
                <a:latin typeface="Bahnschrift" panose="020B0502040204020203" pitchFamily="34" charset="0"/>
              </a:endParaRPr>
            </a:p>
          </p:txBody>
        </p:sp>
        <p:sp>
          <p:nvSpPr>
            <p:cNvPr id="106" name="Freeform 42"/>
            <p:cNvSpPr>
              <a:spLocks/>
            </p:cNvSpPr>
            <p:nvPr/>
          </p:nvSpPr>
          <p:spPr bwMode="auto">
            <a:xfrm>
              <a:off x="5053013" y="2773363"/>
              <a:ext cx="152400" cy="407987"/>
            </a:xfrm>
            <a:custGeom>
              <a:avLst/>
              <a:gdLst>
                <a:gd name="T0" fmla="*/ 72 w 132"/>
                <a:gd name="T1" fmla="*/ 285 h 355"/>
                <a:gd name="T2" fmla="*/ 113 w 132"/>
                <a:gd name="T3" fmla="*/ 97 h 355"/>
                <a:gd name="T4" fmla="*/ 117 w 132"/>
                <a:gd name="T5" fmla="*/ 88 h 355"/>
                <a:gd name="T6" fmla="*/ 99 w 132"/>
                <a:gd name="T7" fmla="*/ 1 h 355"/>
                <a:gd name="T8" fmla="*/ 98 w 132"/>
                <a:gd name="T9" fmla="*/ 0 h 355"/>
                <a:gd name="T10" fmla="*/ 56 w 132"/>
                <a:gd name="T11" fmla="*/ 70 h 355"/>
                <a:gd name="T12" fmla="*/ 17 w 132"/>
                <a:gd name="T13" fmla="*/ 355 h 355"/>
                <a:gd name="T14" fmla="*/ 18 w 132"/>
                <a:gd name="T15" fmla="*/ 355 h 355"/>
                <a:gd name="T16" fmla="*/ 72 w 132"/>
                <a:gd name="T17" fmla="*/ 28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2" h="355">
                  <a:moveTo>
                    <a:pt x="72" y="285"/>
                  </a:moveTo>
                  <a:cubicBezTo>
                    <a:pt x="71" y="222"/>
                    <a:pt x="84" y="157"/>
                    <a:pt x="113" y="97"/>
                  </a:cubicBezTo>
                  <a:cubicBezTo>
                    <a:pt x="114" y="94"/>
                    <a:pt x="116" y="91"/>
                    <a:pt x="117" y="88"/>
                  </a:cubicBezTo>
                  <a:cubicBezTo>
                    <a:pt x="132" y="60"/>
                    <a:pt x="124" y="21"/>
                    <a:pt x="99" y="1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82" y="21"/>
                    <a:pt x="68" y="45"/>
                    <a:pt x="56" y="70"/>
                  </a:cubicBezTo>
                  <a:cubicBezTo>
                    <a:pt x="12" y="162"/>
                    <a:pt x="0" y="261"/>
                    <a:pt x="17" y="355"/>
                  </a:cubicBezTo>
                  <a:cubicBezTo>
                    <a:pt x="18" y="355"/>
                    <a:pt x="18" y="355"/>
                    <a:pt x="18" y="355"/>
                  </a:cubicBezTo>
                  <a:cubicBezTo>
                    <a:pt x="49" y="348"/>
                    <a:pt x="73" y="316"/>
                    <a:pt x="72" y="285"/>
                  </a:cubicBezTo>
                  <a:close/>
                </a:path>
              </a:pathLst>
            </a:custGeom>
            <a:solidFill>
              <a:srgbClr val="F4B2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350">
                <a:solidFill>
                  <a:srgbClr val="1A2732"/>
                </a:solidFill>
                <a:latin typeface="Bahnschrift" panose="020B0502040204020203" pitchFamily="34" charset="0"/>
              </a:endParaRPr>
            </a:p>
          </p:txBody>
        </p:sp>
        <p:sp>
          <p:nvSpPr>
            <p:cNvPr id="107" name="Freeform 43"/>
            <p:cNvSpPr>
              <a:spLocks noEditPoints="1"/>
            </p:cNvSpPr>
            <p:nvPr/>
          </p:nvSpPr>
          <p:spPr bwMode="auto">
            <a:xfrm>
              <a:off x="4854576" y="2058988"/>
              <a:ext cx="728663" cy="676275"/>
            </a:xfrm>
            <a:custGeom>
              <a:avLst/>
              <a:gdLst>
                <a:gd name="T0" fmla="*/ 552 w 633"/>
                <a:gd name="T1" fmla="*/ 4 h 587"/>
                <a:gd name="T2" fmla="*/ 606 w 633"/>
                <a:gd name="T3" fmla="*/ 27 h 587"/>
                <a:gd name="T4" fmla="*/ 629 w 633"/>
                <a:gd name="T5" fmla="*/ 83 h 587"/>
                <a:gd name="T6" fmla="*/ 629 w 633"/>
                <a:gd name="T7" fmla="*/ 408 h 587"/>
                <a:gd name="T8" fmla="*/ 566 w 633"/>
                <a:gd name="T9" fmla="*/ 485 h 587"/>
                <a:gd name="T10" fmla="*/ 565 w 633"/>
                <a:gd name="T11" fmla="*/ 486 h 587"/>
                <a:gd name="T12" fmla="*/ 398 w 633"/>
                <a:gd name="T13" fmla="*/ 567 h 587"/>
                <a:gd name="T14" fmla="*/ 349 w 633"/>
                <a:gd name="T15" fmla="*/ 583 h 587"/>
                <a:gd name="T16" fmla="*/ 300 w 633"/>
                <a:gd name="T17" fmla="*/ 567 h 587"/>
                <a:gd name="T18" fmla="*/ 45 w 633"/>
                <a:gd name="T19" fmla="*/ 363 h 587"/>
                <a:gd name="T20" fmla="*/ 15 w 633"/>
                <a:gd name="T21" fmla="*/ 306 h 587"/>
                <a:gd name="T22" fmla="*/ 39 w 633"/>
                <a:gd name="T23" fmla="*/ 247 h 587"/>
                <a:gd name="T24" fmla="*/ 459 w 633"/>
                <a:gd name="T25" fmla="*/ 20 h 587"/>
                <a:gd name="T26" fmla="*/ 540 w 633"/>
                <a:gd name="T27" fmla="*/ 5 h 587"/>
                <a:gd name="T28" fmla="*/ 552 w 633"/>
                <a:gd name="T29" fmla="*/ 4 h 587"/>
                <a:gd name="T30" fmla="*/ 552 w 633"/>
                <a:gd name="T31" fmla="*/ 0 h 587"/>
                <a:gd name="T32" fmla="*/ 540 w 633"/>
                <a:gd name="T33" fmla="*/ 1 h 587"/>
                <a:gd name="T34" fmla="*/ 458 w 633"/>
                <a:gd name="T35" fmla="*/ 16 h 587"/>
                <a:gd name="T36" fmla="*/ 36 w 633"/>
                <a:gd name="T37" fmla="*/ 244 h 587"/>
                <a:gd name="T38" fmla="*/ 42 w 633"/>
                <a:gd name="T39" fmla="*/ 367 h 587"/>
                <a:gd name="T40" fmla="*/ 297 w 633"/>
                <a:gd name="T41" fmla="*/ 570 h 587"/>
                <a:gd name="T42" fmla="*/ 349 w 633"/>
                <a:gd name="T43" fmla="*/ 587 h 587"/>
                <a:gd name="T44" fmla="*/ 400 w 633"/>
                <a:gd name="T45" fmla="*/ 570 h 587"/>
                <a:gd name="T46" fmla="*/ 566 w 633"/>
                <a:gd name="T47" fmla="*/ 489 h 587"/>
                <a:gd name="T48" fmla="*/ 567 w 633"/>
                <a:gd name="T49" fmla="*/ 489 h 587"/>
                <a:gd name="T50" fmla="*/ 633 w 633"/>
                <a:gd name="T51" fmla="*/ 408 h 587"/>
                <a:gd name="T52" fmla="*/ 633 w 633"/>
                <a:gd name="T53" fmla="*/ 83 h 587"/>
                <a:gd name="T54" fmla="*/ 552 w 633"/>
                <a:gd name="T55" fmla="*/ 0 h 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33" h="587">
                  <a:moveTo>
                    <a:pt x="552" y="4"/>
                  </a:moveTo>
                  <a:cubicBezTo>
                    <a:pt x="573" y="4"/>
                    <a:pt x="592" y="12"/>
                    <a:pt x="606" y="27"/>
                  </a:cubicBezTo>
                  <a:cubicBezTo>
                    <a:pt x="621" y="41"/>
                    <a:pt x="629" y="61"/>
                    <a:pt x="629" y="83"/>
                  </a:cubicBezTo>
                  <a:cubicBezTo>
                    <a:pt x="629" y="408"/>
                    <a:pt x="629" y="408"/>
                    <a:pt x="629" y="408"/>
                  </a:cubicBezTo>
                  <a:cubicBezTo>
                    <a:pt x="629" y="443"/>
                    <a:pt x="601" y="478"/>
                    <a:pt x="566" y="485"/>
                  </a:cubicBezTo>
                  <a:cubicBezTo>
                    <a:pt x="565" y="486"/>
                    <a:pt x="565" y="486"/>
                    <a:pt x="565" y="486"/>
                  </a:cubicBezTo>
                  <a:cubicBezTo>
                    <a:pt x="503" y="500"/>
                    <a:pt x="447" y="527"/>
                    <a:pt x="398" y="567"/>
                  </a:cubicBezTo>
                  <a:cubicBezTo>
                    <a:pt x="385" y="577"/>
                    <a:pt x="368" y="583"/>
                    <a:pt x="349" y="583"/>
                  </a:cubicBezTo>
                  <a:cubicBezTo>
                    <a:pt x="330" y="583"/>
                    <a:pt x="313" y="577"/>
                    <a:pt x="300" y="567"/>
                  </a:cubicBezTo>
                  <a:cubicBezTo>
                    <a:pt x="45" y="363"/>
                    <a:pt x="45" y="363"/>
                    <a:pt x="45" y="363"/>
                  </a:cubicBezTo>
                  <a:cubicBezTo>
                    <a:pt x="26" y="349"/>
                    <a:pt x="16" y="328"/>
                    <a:pt x="15" y="306"/>
                  </a:cubicBezTo>
                  <a:cubicBezTo>
                    <a:pt x="14" y="284"/>
                    <a:pt x="22" y="263"/>
                    <a:pt x="39" y="247"/>
                  </a:cubicBezTo>
                  <a:cubicBezTo>
                    <a:pt x="155" y="135"/>
                    <a:pt x="300" y="56"/>
                    <a:pt x="459" y="20"/>
                  </a:cubicBezTo>
                  <a:cubicBezTo>
                    <a:pt x="485" y="14"/>
                    <a:pt x="513" y="9"/>
                    <a:pt x="540" y="5"/>
                  </a:cubicBezTo>
                  <a:cubicBezTo>
                    <a:pt x="544" y="5"/>
                    <a:pt x="548" y="4"/>
                    <a:pt x="552" y="4"/>
                  </a:cubicBezTo>
                  <a:moveTo>
                    <a:pt x="552" y="0"/>
                  </a:moveTo>
                  <a:cubicBezTo>
                    <a:pt x="548" y="0"/>
                    <a:pt x="544" y="1"/>
                    <a:pt x="540" y="1"/>
                  </a:cubicBezTo>
                  <a:cubicBezTo>
                    <a:pt x="512" y="5"/>
                    <a:pt x="485" y="10"/>
                    <a:pt x="458" y="16"/>
                  </a:cubicBezTo>
                  <a:cubicBezTo>
                    <a:pt x="293" y="54"/>
                    <a:pt x="150" y="135"/>
                    <a:pt x="36" y="244"/>
                  </a:cubicBezTo>
                  <a:cubicBezTo>
                    <a:pt x="0" y="279"/>
                    <a:pt x="3" y="335"/>
                    <a:pt x="42" y="367"/>
                  </a:cubicBezTo>
                  <a:cubicBezTo>
                    <a:pt x="297" y="570"/>
                    <a:pt x="297" y="570"/>
                    <a:pt x="297" y="570"/>
                  </a:cubicBezTo>
                  <a:cubicBezTo>
                    <a:pt x="311" y="581"/>
                    <a:pt x="330" y="587"/>
                    <a:pt x="349" y="587"/>
                  </a:cubicBezTo>
                  <a:cubicBezTo>
                    <a:pt x="368" y="587"/>
                    <a:pt x="386" y="581"/>
                    <a:pt x="400" y="570"/>
                  </a:cubicBezTo>
                  <a:cubicBezTo>
                    <a:pt x="447" y="532"/>
                    <a:pt x="503" y="504"/>
                    <a:pt x="566" y="489"/>
                  </a:cubicBezTo>
                  <a:cubicBezTo>
                    <a:pt x="567" y="489"/>
                    <a:pt x="567" y="489"/>
                    <a:pt x="567" y="489"/>
                  </a:cubicBezTo>
                  <a:cubicBezTo>
                    <a:pt x="603" y="481"/>
                    <a:pt x="633" y="445"/>
                    <a:pt x="633" y="408"/>
                  </a:cubicBezTo>
                  <a:cubicBezTo>
                    <a:pt x="633" y="83"/>
                    <a:pt x="633" y="83"/>
                    <a:pt x="633" y="83"/>
                  </a:cubicBezTo>
                  <a:cubicBezTo>
                    <a:pt x="633" y="35"/>
                    <a:pt x="597" y="0"/>
                    <a:pt x="552" y="0"/>
                  </a:cubicBezTo>
                  <a:close/>
                </a:path>
              </a:pathLst>
            </a:custGeom>
            <a:solidFill>
              <a:srgbClr val="7B89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350">
                <a:solidFill>
                  <a:srgbClr val="1A2732"/>
                </a:solidFill>
                <a:latin typeface="Bahnschrift" panose="020B0502040204020203" pitchFamily="34" charset="0"/>
              </a:endParaRPr>
            </a:p>
          </p:txBody>
        </p:sp>
        <p:sp>
          <p:nvSpPr>
            <p:cNvPr id="108" name="Freeform 44"/>
            <p:cNvSpPr>
              <a:spLocks/>
            </p:cNvSpPr>
            <p:nvPr/>
          </p:nvSpPr>
          <p:spPr bwMode="auto">
            <a:xfrm>
              <a:off x="5203826" y="2538413"/>
              <a:ext cx="379413" cy="206375"/>
            </a:xfrm>
            <a:custGeom>
              <a:avLst/>
              <a:gdLst>
                <a:gd name="T0" fmla="*/ 90 w 329"/>
                <a:gd name="T1" fmla="*/ 158 h 179"/>
                <a:gd name="T2" fmla="*/ 262 w 329"/>
                <a:gd name="T3" fmla="*/ 72 h 179"/>
                <a:gd name="T4" fmla="*/ 272 w 329"/>
                <a:gd name="T5" fmla="*/ 70 h 179"/>
                <a:gd name="T6" fmla="*/ 329 w 329"/>
                <a:gd name="T7" fmla="*/ 2 h 179"/>
                <a:gd name="T8" fmla="*/ 329 w 329"/>
                <a:gd name="T9" fmla="*/ 0 h 179"/>
                <a:gd name="T10" fmla="*/ 248 w 329"/>
                <a:gd name="T11" fmla="*/ 11 h 179"/>
                <a:gd name="T12" fmla="*/ 0 w 329"/>
                <a:gd name="T13" fmla="*/ 158 h 179"/>
                <a:gd name="T14" fmla="*/ 1 w 329"/>
                <a:gd name="T15" fmla="*/ 159 h 179"/>
                <a:gd name="T16" fmla="*/ 90 w 329"/>
                <a:gd name="T17" fmla="*/ 15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9" h="179">
                  <a:moveTo>
                    <a:pt x="90" y="158"/>
                  </a:moveTo>
                  <a:cubicBezTo>
                    <a:pt x="138" y="117"/>
                    <a:pt x="197" y="87"/>
                    <a:pt x="262" y="72"/>
                  </a:cubicBezTo>
                  <a:cubicBezTo>
                    <a:pt x="265" y="72"/>
                    <a:pt x="269" y="71"/>
                    <a:pt x="272" y="70"/>
                  </a:cubicBezTo>
                  <a:cubicBezTo>
                    <a:pt x="303" y="64"/>
                    <a:pt x="329" y="33"/>
                    <a:pt x="329" y="2"/>
                  </a:cubicBezTo>
                  <a:cubicBezTo>
                    <a:pt x="329" y="0"/>
                    <a:pt x="329" y="0"/>
                    <a:pt x="329" y="0"/>
                  </a:cubicBezTo>
                  <a:cubicBezTo>
                    <a:pt x="302" y="1"/>
                    <a:pt x="275" y="5"/>
                    <a:pt x="248" y="11"/>
                  </a:cubicBezTo>
                  <a:cubicBezTo>
                    <a:pt x="148" y="34"/>
                    <a:pt x="63" y="87"/>
                    <a:pt x="0" y="158"/>
                  </a:cubicBezTo>
                  <a:cubicBezTo>
                    <a:pt x="1" y="159"/>
                    <a:pt x="1" y="159"/>
                    <a:pt x="1" y="159"/>
                  </a:cubicBezTo>
                  <a:cubicBezTo>
                    <a:pt x="26" y="179"/>
                    <a:pt x="66" y="178"/>
                    <a:pt x="90" y="158"/>
                  </a:cubicBezTo>
                  <a:close/>
                </a:path>
              </a:pathLst>
            </a:custGeom>
            <a:solidFill>
              <a:srgbClr val="46BC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350">
                <a:solidFill>
                  <a:srgbClr val="1A2732"/>
                </a:solidFill>
                <a:latin typeface="Bahnschrift" panose="020B0502040204020203" pitchFamily="34" charset="0"/>
              </a:endParaRPr>
            </a:p>
          </p:txBody>
        </p:sp>
        <p:sp>
          <p:nvSpPr>
            <p:cNvPr id="109" name="Freeform 45"/>
            <p:cNvSpPr>
              <a:spLocks noEditPoints="1"/>
            </p:cNvSpPr>
            <p:nvPr/>
          </p:nvSpPr>
          <p:spPr bwMode="auto">
            <a:xfrm>
              <a:off x="5640388" y="2055813"/>
              <a:ext cx="727075" cy="674687"/>
            </a:xfrm>
            <a:custGeom>
              <a:avLst/>
              <a:gdLst>
                <a:gd name="T0" fmla="*/ 80 w 632"/>
                <a:gd name="T1" fmla="*/ 4 h 586"/>
                <a:gd name="T2" fmla="*/ 91 w 632"/>
                <a:gd name="T3" fmla="*/ 5 h 586"/>
                <a:gd name="T4" fmla="*/ 530 w 632"/>
                <a:gd name="T5" fmla="*/ 191 h 586"/>
                <a:gd name="T6" fmla="*/ 592 w 632"/>
                <a:gd name="T7" fmla="*/ 246 h 586"/>
                <a:gd name="T8" fmla="*/ 617 w 632"/>
                <a:gd name="T9" fmla="*/ 306 h 586"/>
                <a:gd name="T10" fmla="*/ 587 w 632"/>
                <a:gd name="T11" fmla="*/ 363 h 586"/>
                <a:gd name="T12" fmla="*/ 332 w 632"/>
                <a:gd name="T13" fmla="*/ 566 h 586"/>
                <a:gd name="T14" fmla="*/ 284 w 632"/>
                <a:gd name="T15" fmla="*/ 582 h 586"/>
                <a:gd name="T16" fmla="*/ 233 w 632"/>
                <a:gd name="T17" fmla="*/ 566 h 586"/>
                <a:gd name="T18" fmla="*/ 233 w 632"/>
                <a:gd name="T19" fmla="*/ 565 h 586"/>
                <a:gd name="T20" fmla="*/ 65 w 632"/>
                <a:gd name="T21" fmla="*/ 485 h 586"/>
                <a:gd name="T22" fmla="*/ 4 w 632"/>
                <a:gd name="T23" fmla="*/ 408 h 586"/>
                <a:gd name="T24" fmla="*/ 4 w 632"/>
                <a:gd name="T25" fmla="*/ 82 h 586"/>
                <a:gd name="T26" fmla="*/ 80 w 632"/>
                <a:gd name="T27" fmla="*/ 4 h 586"/>
                <a:gd name="T28" fmla="*/ 80 w 632"/>
                <a:gd name="T29" fmla="*/ 0 h 586"/>
                <a:gd name="T30" fmla="*/ 0 w 632"/>
                <a:gd name="T31" fmla="*/ 82 h 586"/>
                <a:gd name="T32" fmla="*/ 0 w 632"/>
                <a:gd name="T33" fmla="*/ 408 h 586"/>
                <a:gd name="T34" fmla="*/ 64 w 632"/>
                <a:gd name="T35" fmla="*/ 489 h 586"/>
                <a:gd name="T36" fmla="*/ 230 w 632"/>
                <a:gd name="T37" fmla="*/ 568 h 586"/>
                <a:gd name="T38" fmla="*/ 231 w 632"/>
                <a:gd name="T39" fmla="*/ 569 h 586"/>
                <a:gd name="T40" fmla="*/ 284 w 632"/>
                <a:gd name="T41" fmla="*/ 586 h 586"/>
                <a:gd name="T42" fmla="*/ 335 w 632"/>
                <a:gd name="T43" fmla="*/ 569 h 586"/>
                <a:gd name="T44" fmla="*/ 590 w 632"/>
                <a:gd name="T45" fmla="*/ 366 h 586"/>
                <a:gd name="T46" fmla="*/ 595 w 632"/>
                <a:gd name="T47" fmla="*/ 243 h 586"/>
                <a:gd name="T48" fmla="*/ 532 w 632"/>
                <a:gd name="T49" fmla="*/ 188 h 586"/>
                <a:gd name="T50" fmla="*/ 92 w 632"/>
                <a:gd name="T51" fmla="*/ 1 h 586"/>
                <a:gd name="T52" fmla="*/ 80 w 632"/>
                <a:gd name="T53" fmla="*/ 0 h 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32" h="586">
                  <a:moveTo>
                    <a:pt x="80" y="4"/>
                  </a:moveTo>
                  <a:cubicBezTo>
                    <a:pt x="84" y="4"/>
                    <a:pt x="87" y="4"/>
                    <a:pt x="91" y="5"/>
                  </a:cubicBezTo>
                  <a:cubicBezTo>
                    <a:pt x="251" y="26"/>
                    <a:pt x="403" y="90"/>
                    <a:pt x="530" y="191"/>
                  </a:cubicBezTo>
                  <a:cubicBezTo>
                    <a:pt x="552" y="208"/>
                    <a:pt x="572" y="227"/>
                    <a:pt x="592" y="246"/>
                  </a:cubicBezTo>
                  <a:cubicBezTo>
                    <a:pt x="609" y="262"/>
                    <a:pt x="618" y="284"/>
                    <a:pt x="617" y="306"/>
                  </a:cubicBezTo>
                  <a:cubicBezTo>
                    <a:pt x="616" y="328"/>
                    <a:pt x="606" y="348"/>
                    <a:pt x="587" y="363"/>
                  </a:cubicBezTo>
                  <a:cubicBezTo>
                    <a:pt x="332" y="566"/>
                    <a:pt x="332" y="566"/>
                    <a:pt x="332" y="566"/>
                  </a:cubicBezTo>
                  <a:cubicBezTo>
                    <a:pt x="319" y="577"/>
                    <a:pt x="302" y="582"/>
                    <a:pt x="284" y="582"/>
                  </a:cubicBezTo>
                  <a:cubicBezTo>
                    <a:pt x="265" y="582"/>
                    <a:pt x="247" y="576"/>
                    <a:pt x="233" y="566"/>
                  </a:cubicBezTo>
                  <a:cubicBezTo>
                    <a:pt x="233" y="565"/>
                    <a:pt x="233" y="565"/>
                    <a:pt x="233" y="565"/>
                  </a:cubicBezTo>
                  <a:cubicBezTo>
                    <a:pt x="183" y="525"/>
                    <a:pt x="126" y="498"/>
                    <a:pt x="65" y="485"/>
                  </a:cubicBezTo>
                  <a:cubicBezTo>
                    <a:pt x="31" y="477"/>
                    <a:pt x="4" y="443"/>
                    <a:pt x="4" y="408"/>
                  </a:cubicBezTo>
                  <a:cubicBezTo>
                    <a:pt x="4" y="82"/>
                    <a:pt x="4" y="82"/>
                    <a:pt x="4" y="82"/>
                  </a:cubicBezTo>
                  <a:cubicBezTo>
                    <a:pt x="4" y="38"/>
                    <a:pt x="36" y="4"/>
                    <a:pt x="80" y="4"/>
                  </a:cubicBezTo>
                  <a:moveTo>
                    <a:pt x="80" y="0"/>
                  </a:moveTo>
                  <a:cubicBezTo>
                    <a:pt x="35" y="0"/>
                    <a:pt x="0" y="35"/>
                    <a:pt x="0" y="82"/>
                  </a:cubicBezTo>
                  <a:cubicBezTo>
                    <a:pt x="0" y="408"/>
                    <a:pt x="0" y="408"/>
                    <a:pt x="0" y="408"/>
                  </a:cubicBezTo>
                  <a:cubicBezTo>
                    <a:pt x="0" y="444"/>
                    <a:pt x="29" y="481"/>
                    <a:pt x="64" y="489"/>
                  </a:cubicBezTo>
                  <a:cubicBezTo>
                    <a:pt x="123" y="502"/>
                    <a:pt x="180" y="528"/>
                    <a:pt x="230" y="568"/>
                  </a:cubicBezTo>
                  <a:cubicBezTo>
                    <a:pt x="230" y="568"/>
                    <a:pt x="231" y="569"/>
                    <a:pt x="231" y="569"/>
                  </a:cubicBezTo>
                  <a:cubicBezTo>
                    <a:pt x="245" y="580"/>
                    <a:pt x="265" y="586"/>
                    <a:pt x="284" y="586"/>
                  </a:cubicBezTo>
                  <a:cubicBezTo>
                    <a:pt x="302" y="586"/>
                    <a:pt x="321" y="581"/>
                    <a:pt x="335" y="569"/>
                  </a:cubicBezTo>
                  <a:cubicBezTo>
                    <a:pt x="590" y="366"/>
                    <a:pt x="590" y="366"/>
                    <a:pt x="590" y="366"/>
                  </a:cubicBezTo>
                  <a:cubicBezTo>
                    <a:pt x="630" y="334"/>
                    <a:pt x="632" y="279"/>
                    <a:pt x="595" y="243"/>
                  </a:cubicBezTo>
                  <a:cubicBezTo>
                    <a:pt x="575" y="224"/>
                    <a:pt x="554" y="206"/>
                    <a:pt x="532" y="188"/>
                  </a:cubicBezTo>
                  <a:cubicBezTo>
                    <a:pt x="400" y="83"/>
                    <a:pt x="248" y="21"/>
                    <a:pt x="92" y="1"/>
                  </a:cubicBezTo>
                  <a:cubicBezTo>
                    <a:pt x="88" y="0"/>
                    <a:pt x="84" y="0"/>
                    <a:pt x="80" y="0"/>
                  </a:cubicBezTo>
                  <a:close/>
                </a:path>
              </a:pathLst>
            </a:custGeom>
            <a:solidFill>
              <a:srgbClr val="7B89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350">
                <a:solidFill>
                  <a:srgbClr val="1A2732"/>
                </a:solidFill>
                <a:latin typeface="Bahnschrift" panose="020B0502040204020203" pitchFamily="34" charset="0"/>
              </a:endParaRPr>
            </a:p>
          </p:txBody>
        </p:sp>
        <p:sp>
          <p:nvSpPr>
            <p:cNvPr id="110" name="Freeform 46"/>
            <p:cNvSpPr>
              <a:spLocks/>
            </p:cNvSpPr>
            <p:nvPr/>
          </p:nvSpPr>
          <p:spPr bwMode="auto">
            <a:xfrm>
              <a:off x="5640388" y="2534038"/>
              <a:ext cx="377825" cy="206375"/>
            </a:xfrm>
            <a:custGeom>
              <a:avLst/>
              <a:gdLst>
                <a:gd name="T0" fmla="*/ 56 w 328"/>
                <a:gd name="T1" fmla="*/ 70 h 179"/>
                <a:gd name="T2" fmla="*/ 230 w 328"/>
                <a:gd name="T3" fmla="*/ 151 h 179"/>
                <a:gd name="T4" fmla="*/ 238 w 328"/>
                <a:gd name="T5" fmla="*/ 157 h 179"/>
                <a:gd name="T6" fmla="*/ 327 w 328"/>
                <a:gd name="T7" fmla="*/ 159 h 179"/>
                <a:gd name="T8" fmla="*/ 328 w 328"/>
                <a:gd name="T9" fmla="*/ 158 h 179"/>
                <a:gd name="T10" fmla="*/ 269 w 328"/>
                <a:gd name="T11" fmla="*/ 102 h 179"/>
                <a:gd name="T12" fmla="*/ 0 w 328"/>
                <a:gd name="T13" fmla="*/ 0 h 179"/>
                <a:gd name="T14" fmla="*/ 0 w 328"/>
                <a:gd name="T15" fmla="*/ 1 h 179"/>
                <a:gd name="T16" fmla="*/ 56 w 328"/>
                <a:gd name="T17" fmla="*/ 7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8" h="179">
                  <a:moveTo>
                    <a:pt x="56" y="70"/>
                  </a:moveTo>
                  <a:cubicBezTo>
                    <a:pt x="118" y="82"/>
                    <a:pt x="177" y="109"/>
                    <a:pt x="230" y="151"/>
                  </a:cubicBezTo>
                  <a:cubicBezTo>
                    <a:pt x="233" y="153"/>
                    <a:pt x="235" y="155"/>
                    <a:pt x="238" y="157"/>
                  </a:cubicBezTo>
                  <a:cubicBezTo>
                    <a:pt x="262" y="178"/>
                    <a:pt x="302" y="179"/>
                    <a:pt x="327" y="159"/>
                  </a:cubicBezTo>
                  <a:cubicBezTo>
                    <a:pt x="328" y="158"/>
                    <a:pt x="328" y="158"/>
                    <a:pt x="328" y="158"/>
                  </a:cubicBezTo>
                  <a:cubicBezTo>
                    <a:pt x="310" y="138"/>
                    <a:pt x="291" y="119"/>
                    <a:pt x="269" y="102"/>
                  </a:cubicBezTo>
                  <a:cubicBezTo>
                    <a:pt x="189" y="38"/>
                    <a:pt x="95" y="5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33"/>
                    <a:pt x="25" y="64"/>
                    <a:pt x="56" y="70"/>
                  </a:cubicBezTo>
                  <a:close/>
                </a:path>
              </a:pathLst>
            </a:custGeom>
            <a:solidFill>
              <a:srgbClr val="0090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350">
                <a:solidFill>
                  <a:srgbClr val="1A2732"/>
                </a:solidFill>
                <a:latin typeface="Bahnschrift" panose="020B0502040204020203" pitchFamily="34" charset="0"/>
              </a:endParaRPr>
            </a:p>
          </p:txBody>
        </p:sp>
      </p:grpSp>
      <p:grpSp>
        <p:nvGrpSpPr>
          <p:cNvPr id="111" name="Groupe 110"/>
          <p:cNvGrpSpPr/>
          <p:nvPr/>
        </p:nvGrpSpPr>
        <p:grpSpPr>
          <a:xfrm rot="2169999">
            <a:off x="5884119" y="2298968"/>
            <a:ext cx="2384496" cy="2371715"/>
            <a:chOff x="4565651" y="2055813"/>
            <a:chExt cx="2073275" cy="2062162"/>
          </a:xfrm>
        </p:grpSpPr>
        <p:sp>
          <p:nvSpPr>
            <p:cNvPr id="112" name="Freeform 33"/>
            <p:cNvSpPr>
              <a:spLocks noEditPoints="1"/>
            </p:cNvSpPr>
            <p:nvPr/>
          </p:nvSpPr>
          <p:spPr bwMode="auto">
            <a:xfrm>
              <a:off x="6015038" y="2505075"/>
              <a:ext cx="623888" cy="760412"/>
            </a:xfrm>
            <a:custGeom>
              <a:avLst/>
              <a:gdLst>
                <a:gd name="T0" fmla="*/ 346 w 543"/>
                <a:gd name="T1" fmla="*/ 4 h 659"/>
                <a:gd name="T2" fmla="*/ 412 w 543"/>
                <a:gd name="T3" fmla="*/ 42 h 659"/>
                <a:gd name="T4" fmla="*/ 539 w 543"/>
                <a:gd name="T5" fmla="*/ 502 h 659"/>
                <a:gd name="T6" fmla="*/ 535 w 543"/>
                <a:gd name="T7" fmla="*/ 584 h 659"/>
                <a:gd name="T8" fmla="*/ 459 w 543"/>
                <a:gd name="T9" fmla="*/ 655 h 659"/>
                <a:gd name="T10" fmla="*/ 440 w 543"/>
                <a:gd name="T11" fmla="*/ 653 h 659"/>
                <a:gd name="T12" fmla="*/ 123 w 543"/>
                <a:gd name="T13" fmla="*/ 580 h 659"/>
                <a:gd name="T14" fmla="*/ 61 w 543"/>
                <a:gd name="T15" fmla="*/ 503 h 659"/>
                <a:gd name="T16" fmla="*/ 61 w 543"/>
                <a:gd name="T17" fmla="*/ 502 h 659"/>
                <a:gd name="T18" fmla="*/ 20 w 543"/>
                <a:gd name="T19" fmla="*/ 320 h 659"/>
                <a:gd name="T20" fmla="*/ 42 w 543"/>
                <a:gd name="T21" fmla="*/ 225 h 659"/>
                <a:gd name="T22" fmla="*/ 297 w 543"/>
                <a:gd name="T23" fmla="*/ 22 h 659"/>
                <a:gd name="T24" fmla="*/ 346 w 543"/>
                <a:gd name="T25" fmla="*/ 4 h 659"/>
                <a:gd name="T26" fmla="*/ 346 w 543"/>
                <a:gd name="T27" fmla="*/ 0 h 659"/>
                <a:gd name="T28" fmla="*/ 294 w 543"/>
                <a:gd name="T29" fmla="*/ 18 h 659"/>
                <a:gd name="T30" fmla="*/ 39 w 543"/>
                <a:gd name="T31" fmla="*/ 221 h 659"/>
                <a:gd name="T32" fmla="*/ 16 w 543"/>
                <a:gd name="T33" fmla="*/ 322 h 659"/>
                <a:gd name="T34" fmla="*/ 57 w 543"/>
                <a:gd name="T35" fmla="*/ 502 h 659"/>
                <a:gd name="T36" fmla="*/ 57 w 543"/>
                <a:gd name="T37" fmla="*/ 503 h 659"/>
                <a:gd name="T38" fmla="*/ 122 w 543"/>
                <a:gd name="T39" fmla="*/ 584 h 659"/>
                <a:gd name="T40" fmla="*/ 439 w 543"/>
                <a:gd name="T41" fmla="*/ 657 h 659"/>
                <a:gd name="T42" fmla="*/ 459 w 543"/>
                <a:gd name="T43" fmla="*/ 659 h 659"/>
                <a:gd name="T44" fmla="*/ 539 w 543"/>
                <a:gd name="T45" fmla="*/ 585 h 659"/>
                <a:gd name="T46" fmla="*/ 543 w 543"/>
                <a:gd name="T47" fmla="*/ 502 h 659"/>
                <a:gd name="T48" fmla="*/ 415 w 543"/>
                <a:gd name="T49" fmla="*/ 40 h 659"/>
                <a:gd name="T50" fmla="*/ 346 w 543"/>
                <a:gd name="T51" fmla="*/ 0 h 6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43" h="659">
                  <a:moveTo>
                    <a:pt x="346" y="4"/>
                  </a:moveTo>
                  <a:cubicBezTo>
                    <a:pt x="373" y="4"/>
                    <a:pt x="397" y="18"/>
                    <a:pt x="412" y="42"/>
                  </a:cubicBezTo>
                  <a:cubicBezTo>
                    <a:pt x="495" y="180"/>
                    <a:pt x="539" y="339"/>
                    <a:pt x="539" y="502"/>
                  </a:cubicBezTo>
                  <a:cubicBezTo>
                    <a:pt x="539" y="529"/>
                    <a:pt x="538" y="557"/>
                    <a:pt x="535" y="584"/>
                  </a:cubicBezTo>
                  <a:cubicBezTo>
                    <a:pt x="531" y="625"/>
                    <a:pt x="500" y="655"/>
                    <a:pt x="459" y="655"/>
                  </a:cubicBezTo>
                  <a:cubicBezTo>
                    <a:pt x="453" y="655"/>
                    <a:pt x="447" y="655"/>
                    <a:pt x="440" y="653"/>
                  </a:cubicBezTo>
                  <a:cubicBezTo>
                    <a:pt x="123" y="580"/>
                    <a:pt x="123" y="580"/>
                    <a:pt x="123" y="580"/>
                  </a:cubicBezTo>
                  <a:cubicBezTo>
                    <a:pt x="89" y="573"/>
                    <a:pt x="61" y="538"/>
                    <a:pt x="61" y="503"/>
                  </a:cubicBezTo>
                  <a:cubicBezTo>
                    <a:pt x="61" y="502"/>
                    <a:pt x="61" y="502"/>
                    <a:pt x="61" y="502"/>
                  </a:cubicBezTo>
                  <a:cubicBezTo>
                    <a:pt x="61" y="438"/>
                    <a:pt x="47" y="377"/>
                    <a:pt x="20" y="320"/>
                  </a:cubicBezTo>
                  <a:cubicBezTo>
                    <a:pt x="5" y="289"/>
                    <a:pt x="14" y="246"/>
                    <a:pt x="42" y="225"/>
                  </a:cubicBezTo>
                  <a:cubicBezTo>
                    <a:pt x="297" y="22"/>
                    <a:pt x="297" y="22"/>
                    <a:pt x="297" y="22"/>
                  </a:cubicBezTo>
                  <a:cubicBezTo>
                    <a:pt x="311" y="10"/>
                    <a:pt x="329" y="4"/>
                    <a:pt x="346" y="4"/>
                  </a:cubicBezTo>
                  <a:moveTo>
                    <a:pt x="346" y="0"/>
                  </a:moveTo>
                  <a:cubicBezTo>
                    <a:pt x="328" y="0"/>
                    <a:pt x="310" y="6"/>
                    <a:pt x="294" y="18"/>
                  </a:cubicBezTo>
                  <a:cubicBezTo>
                    <a:pt x="39" y="221"/>
                    <a:pt x="39" y="221"/>
                    <a:pt x="39" y="221"/>
                  </a:cubicBezTo>
                  <a:cubicBezTo>
                    <a:pt x="11" y="244"/>
                    <a:pt x="0" y="289"/>
                    <a:pt x="16" y="322"/>
                  </a:cubicBezTo>
                  <a:cubicBezTo>
                    <a:pt x="43" y="376"/>
                    <a:pt x="57" y="437"/>
                    <a:pt x="57" y="502"/>
                  </a:cubicBezTo>
                  <a:cubicBezTo>
                    <a:pt x="57" y="502"/>
                    <a:pt x="57" y="502"/>
                    <a:pt x="57" y="503"/>
                  </a:cubicBezTo>
                  <a:cubicBezTo>
                    <a:pt x="57" y="539"/>
                    <a:pt x="86" y="576"/>
                    <a:pt x="122" y="584"/>
                  </a:cubicBezTo>
                  <a:cubicBezTo>
                    <a:pt x="439" y="657"/>
                    <a:pt x="439" y="657"/>
                    <a:pt x="439" y="657"/>
                  </a:cubicBezTo>
                  <a:cubicBezTo>
                    <a:pt x="446" y="659"/>
                    <a:pt x="453" y="659"/>
                    <a:pt x="459" y="659"/>
                  </a:cubicBezTo>
                  <a:cubicBezTo>
                    <a:pt x="501" y="659"/>
                    <a:pt x="535" y="629"/>
                    <a:pt x="539" y="585"/>
                  </a:cubicBezTo>
                  <a:cubicBezTo>
                    <a:pt x="542" y="557"/>
                    <a:pt x="543" y="530"/>
                    <a:pt x="543" y="502"/>
                  </a:cubicBezTo>
                  <a:cubicBezTo>
                    <a:pt x="543" y="333"/>
                    <a:pt x="496" y="175"/>
                    <a:pt x="415" y="40"/>
                  </a:cubicBezTo>
                  <a:cubicBezTo>
                    <a:pt x="399" y="14"/>
                    <a:pt x="373" y="0"/>
                    <a:pt x="346" y="0"/>
                  </a:cubicBezTo>
                  <a:close/>
                </a:path>
              </a:pathLst>
            </a:custGeom>
            <a:solidFill>
              <a:srgbClr val="7B89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350">
                <a:solidFill>
                  <a:srgbClr val="1A2732"/>
                </a:solidFill>
                <a:latin typeface="Bahnschrift" panose="020B0502040204020203" pitchFamily="34" charset="0"/>
              </a:endParaRPr>
            </a:p>
          </p:txBody>
        </p:sp>
        <p:sp>
          <p:nvSpPr>
            <p:cNvPr id="113" name="Freeform 34"/>
            <p:cNvSpPr>
              <a:spLocks/>
            </p:cNvSpPr>
            <p:nvPr/>
          </p:nvSpPr>
          <p:spPr bwMode="auto">
            <a:xfrm>
              <a:off x="6011863" y="2767013"/>
              <a:ext cx="141288" cy="409575"/>
            </a:xfrm>
            <a:custGeom>
              <a:avLst/>
              <a:gdLst>
                <a:gd name="T0" fmla="*/ 15 w 122"/>
                <a:gd name="T1" fmla="*/ 88 h 355"/>
                <a:gd name="T2" fmla="*/ 59 w 122"/>
                <a:gd name="T3" fmla="*/ 275 h 355"/>
                <a:gd name="T4" fmla="*/ 59 w 122"/>
                <a:gd name="T5" fmla="*/ 284 h 355"/>
                <a:gd name="T6" fmla="*/ 114 w 122"/>
                <a:gd name="T7" fmla="*/ 355 h 355"/>
                <a:gd name="T8" fmla="*/ 115 w 122"/>
                <a:gd name="T9" fmla="*/ 355 h 355"/>
                <a:gd name="T10" fmla="*/ 122 w 122"/>
                <a:gd name="T11" fmla="*/ 275 h 355"/>
                <a:gd name="T12" fmla="*/ 34 w 122"/>
                <a:gd name="T13" fmla="*/ 0 h 355"/>
                <a:gd name="T14" fmla="*/ 33 w 122"/>
                <a:gd name="T15" fmla="*/ 1 h 355"/>
                <a:gd name="T16" fmla="*/ 15 w 122"/>
                <a:gd name="T17" fmla="*/ 88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2" h="355">
                  <a:moveTo>
                    <a:pt x="15" y="88"/>
                  </a:moveTo>
                  <a:cubicBezTo>
                    <a:pt x="43" y="144"/>
                    <a:pt x="59" y="207"/>
                    <a:pt x="59" y="275"/>
                  </a:cubicBezTo>
                  <a:cubicBezTo>
                    <a:pt x="59" y="278"/>
                    <a:pt x="59" y="281"/>
                    <a:pt x="59" y="284"/>
                  </a:cubicBezTo>
                  <a:cubicBezTo>
                    <a:pt x="59" y="316"/>
                    <a:pt x="83" y="348"/>
                    <a:pt x="114" y="355"/>
                  </a:cubicBezTo>
                  <a:cubicBezTo>
                    <a:pt x="115" y="355"/>
                    <a:pt x="115" y="355"/>
                    <a:pt x="115" y="355"/>
                  </a:cubicBezTo>
                  <a:cubicBezTo>
                    <a:pt x="120" y="329"/>
                    <a:pt x="122" y="302"/>
                    <a:pt x="122" y="275"/>
                  </a:cubicBezTo>
                  <a:cubicBezTo>
                    <a:pt x="122" y="172"/>
                    <a:pt x="90" y="77"/>
                    <a:pt x="34" y="0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8" y="20"/>
                    <a:pt x="0" y="59"/>
                    <a:pt x="15" y="88"/>
                  </a:cubicBezTo>
                  <a:close/>
                </a:path>
              </a:pathLst>
            </a:custGeom>
            <a:solidFill>
              <a:srgbClr val="7B89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350">
                <a:solidFill>
                  <a:srgbClr val="1A2732"/>
                </a:solidFill>
                <a:latin typeface="Bahnschrift" panose="020B0502040204020203" pitchFamily="34" charset="0"/>
              </a:endParaRPr>
            </a:p>
          </p:txBody>
        </p:sp>
        <p:sp>
          <p:nvSpPr>
            <p:cNvPr id="114" name="Freeform 35"/>
            <p:cNvSpPr>
              <a:spLocks noEditPoints="1"/>
            </p:cNvSpPr>
            <p:nvPr/>
          </p:nvSpPr>
          <p:spPr bwMode="auto">
            <a:xfrm>
              <a:off x="5859463" y="3233738"/>
              <a:ext cx="738188" cy="728662"/>
            </a:xfrm>
            <a:custGeom>
              <a:avLst/>
              <a:gdLst>
                <a:gd name="T0" fmla="*/ 232 w 642"/>
                <a:gd name="T1" fmla="*/ 4 h 633"/>
                <a:gd name="T2" fmla="*/ 247 w 642"/>
                <a:gd name="T3" fmla="*/ 5 h 633"/>
                <a:gd name="T4" fmla="*/ 565 w 642"/>
                <a:gd name="T5" fmla="*/ 78 h 633"/>
                <a:gd name="T6" fmla="*/ 617 w 642"/>
                <a:gd name="T7" fmla="*/ 117 h 633"/>
                <a:gd name="T8" fmla="*/ 621 w 642"/>
                <a:gd name="T9" fmla="*/ 181 h 633"/>
                <a:gd name="T10" fmla="*/ 341 w 642"/>
                <a:gd name="T11" fmla="*/ 567 h 633"/>
                <a:gd name="T12" fmla="*/ 274 w 642"/>
                <a:gd name="T13" fmla="*/ 616 h 633"/>
                <a:gd name="T14" fmla="*/ 229 w 642"/>
                <a:gd name="T15" fmla="*/ 629 h 633"/>
                <a:gd name="T16" fmla="*/ 160 w 642"/>
                <a:gd name="T17" fmla="*/ 584 h 633"/>
                <a:gd name="T18" fmla="*/ 19 w 642"/>
                <a:gd name="T19" fmla="*/ 291 h 633"/>
                <a:gd name="T20" fmla="*/ 42 w 642"/>
                <a:gd name="T21" fmla="*/ 194 h 633"/>
                <a:gd name="T22" fmla="*/ 43 w 642"/>
                <a:gd name="T23" fmla="*/ 194 h 633"/>
                <a:gd name="T24" fmla="*/ 158 w 642"/>
                <a:gd name="T25" fmla="*/ 48 h 633"/>
                <a:gd name="T26" fmla="*/ 232 w 642"/>
                <a:gd name="T27" fmla="*/ 4 h 633"/>
                <a:gd name="T28" fmla="*/ 232 w 642"/>
                <a:gd name="T29" fmla="*/ 0 h 633"/>
                <a:gd name="T30" fmla="*/ 155 w 642"/>
                <a:gd name="T31" fmla="*/ 46 h 633"/>
                <a:gd name="T32" fmla="*/ 40 w 642"/>
                <a:gd name="T33" fmla="*/ 191 h 633"/>
                <a:gd name="T34" fmla="*/ 39 w 642"/>
                <a:gd name="T35" fmla="*/ 191 h 633"/>
                <a:gd name="T36" fmla="*/ 16 w 642"/>
                <a:gd name="T37" fmla="*/ 292 h 633"/>
                <a:gd name="T38" fmla="*/ 157 w 642"/>
                <a:gd name="T39" fmla="*/ 586 h 633"/>
                <a:gd name="T40" fmla="*/ 229 w 642"/>
                <a:gd name="T41" fmla="*/ 633 h 633"/>
                <a:gd name="T42" fmla="*/ 276 w 642"/>
                <a:gd name="T43" fmla="*/ 619 h 633"/>
                <a:gd name="T44" fmla="*/ 343 w 642"/>
                <a:gd name="T45" fmla="*/ 570 h 633"/>
                <a:gd name="T46" fmla="*/ 624 w 642"/>
                <a:gd name="T47" fmla="*/ 182 h 633"/>
                <a:gd name="T48" fmla="*/ 565 w 642"/>
                <a:gd name="T49" fmla="*/ 74 h 633"/>
                <a:gd name="T50" fmla="*/ 248 w 642"/>
                <a:gd name="T51" fmla="*/ 2 h 633"/>
                <a:gd name="T52" fmla="*/ 232 w 642"/>
                <a:gd name="T53" fmla="*/ 0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42" h="633">
                  <a:moveTo>
                    <a:pt x="232" y="4"/>
                  </a:moveTo>
                  <a:cubicBezTo>
                    <a:pt x="237" y="4"/>
                    <a:pt x="242" y="4"/>
                    <a:pt x="247" y="5"/>
                  </a:cubicBezTo>
                  <a:cubicBezTo>
                    <a:pt x="565" y="78"/>
                    <a:pt x="565" y="78"/>
                    <a:pt x="565" y="78"/>
                  </a:cubicBezTo>
                  <a:cubicBezTo>
                    <a:pt x="588" y="84"/>
                    <a:pt x="606" y="97"/>
                    <a:pt x="617" y="117"/>
                  </a:cubicBezTo>
                  <a:cubicBezTo>
                    <a:pt x="627" y="136"/>
                    <a:pt x="629" y="159"/>
                    <a:pt x="621" y="181"/>
                  </a:cubicBezTo>
                  <a:cubicBezTo>
                    <a:pt x="564" y="332"/>
                    <a:pt x="468" y="466"/>
                    <a:pt x="341" y="567"/>
                  </a:cubicBezTo>
                  <a:cubicBezTo>
                    <a:pt x="319" y="584"/>
                    <a:pt x="297" y="601"/>
                    <a:pt x="274" y="616"/>
                  </a:cubicBezTo>
                  <a:cubicBezTo>
                    <a:pt x="260" y="625"/>
                    <a:pt x="245" y="629"/>
                    <a:pt x="229" y="629"/>
                  </a:cubicBezTo>
                  <a:cubicBezTo>
                    <a:pt x="200" y="629"/>
                    <a:pt x="174" y="612"/>
                    <a:pt x="160" y="584"/>
                  </a:cubicBezTo>
                  <a:cubicBezTo>
                    <a:pt x="19" y="291"/>
                    <a:pt x="19" y="291"/>
                    <a:pt x="19" y="291"/>
                  </a:cubicBezTo>
                  <a:cubicBezTo>
                    <a:pt x="4" y="259"/>
                    <a:pt x="14" y="216"/>
                    <a:pt x="42" y="194"/>
                  </a:cubicBezTo>
                  <a:cubicBezTo>
                    <a:pt x="43" y="194"/>
                    <a:pt x="43" y="194"/>
                    <a:pt x="43" y="194"/>
                  </a:cubicBezTo>
                  <a:cubicBezTo>
                    <a:pt x="92" y="154"/>
                    <a:pt x="131" y="105"/>
                    <a:pt x="158" y="48"/>
                  </a:cubicBezTo>
                  <a:cubicBezTo>
                    <a:pt x="171" y="22"/>
                    <a:pt x="201" y="4"/>
                    <a:pt x="232" y="4"/>
                  </a:cubicBezTo>
                  <a:moveTo>
                    <a:pt x="232" y="0"/>
                  </a:moveTo>
                  <a:cubicBezTo>
                    <a:pt x="200" y="0"/>
                    <a:pt x="168" y="19"/>
                    <a:pt x="155" y="46"/>
                  </a:cubicBezTo>
                  <a:cubicBezTo>
                    <a:pt x="129" y="101"/>
                    <a:pt x="91" y="150"/>
                    <a:pt x="40" y="191"/>
                  </a:cubicBezTo>
                  <a:cubicBezTo>
                    <a:pt x="40" y="191"/>
                    <a:pt x="40" y="191"/>
                    <a:pt x="39" y="191"/>
                  </a:cubicBezTo>
                  <a:cubicBezTo>
                    <a:pt x="11" y="214"/>
                    <a:pt x="0" y="259"/>
                    <a:pt x="16" y="292"/>
                  </a:cubicBezTo>
                  <a:cubicBezTo>
                    <a:pt x="157" y="586"/>
                    <a:pt x="157" y="586"/>
                    <a:pt x="157" y="586"/>
                  </a:cubicBezTo>
                  <a:cubicBezTo>
                    <a:pt x="171" y="616"/>
                    <a:pt x="200" y="633"/>
                    <a:pt x="229" y="633"/>
                  </a:cubicBezTo>
                  <a:cubicBezTo>
                    <a:pt x="245" y="633"/>
                    <a:pt x="261" y="629"/>
                    <a:pt x="276" y="619"/>
                  </a:cubicBezTo>
                  <a:cubicBezTo>
                    <a:pt x="299" y="604"/>
                    <a:pt x="321" y="588"/>
                    <a:pt x="343" y="570"/>
                  </a:cubicBezTo>
                  <a:cubicBezTo>
                    <a:pt x="475" y="465"/>
                    <a:pt x="569" y="330"/>
                    <a:pt x="624" y="182"/>
                  </a:cubicBezTo>
                  <a:cubicBezTo>
                    <a:pt x="642" y="134"/>
                    <a:pt x="615" y="86"/>
                    <a:pt x="565" y="74"/>
                  </a:cubicBezTo>
                  <a:cubicBezTo>
                    <a:pt x="248" y="2"/>
                    <a:pt x="248" y="2"/>
                    <a:pt x="248" y="2"/>
                  </a:cubicBezTo>
                  <a:cubicBezTo>
                    <a:pt x="243" y="0"/>
                    <a:pt x="237" y="0"/>
                    <a:pt x="232" y="0"/>
                  </a:cubicBezTo>
                  <a:close/>
                </a:path>
              </a:pathLst>
            </a:custGeom>
            <a:solidFill>
              <a:srgbClr val="7B89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350">
                <a:solidFill>
                  <a:srgbClr val="1A2732"/>
                </a:solidFill>
                <a:latin typeface="Bahnschrift" panose="020B0502040204020203" pitchFamily="34" charset="0"/>
              </a:endParaRPr>
            </a:p>
          </p:txBody>
        </p:sp>
        <p:sp>
          <p:nvSpPr>
            <p:cNvPr id="115" name="Freeform 36"/>
            <p:cNvSpPr>
              <a:spLocks/>
            </p:cNvSpPr>
            <p:nvPr/>
          </p:nvSpPr>
          <p:spPr bwMode="auto">
            <a:xfrm>
              <a:off x="5856288" y="3224213"/>
              <a:ext cx="277813" cy="338137"/>
            </a:xfrm>
            <a:custGeom>
              <a:avLst/>
              <a:gdLst>
                <a:gd name="T0" fmla="*/ 161 w 242"/>
                <a:gd name="T1" fmla="*/ 47 h 293"/>
                <a:gd name="T2" fmla="*/ 43 w 242"/>
                <a:gd name="T3" fmla="*/ 199 h 293"/>
                <a:gd name="T4" fmla="*/ 36 w 242"/>
                <a:gd name="T5" fmla="*/ 205 h 293"/>
                <a:gd name="T6" fmla="*/ 14 w 242"/>
                <a:gd name="T7" fmla="*/ 291 h 293"/>
                <a:gd name="T8" fmla="*/ 15 w 242"/>
                <a:gd name="T9" fmla="*/ 293 h 293"/>
                <a:gd name="T10" fmla="*/ 82 w 242"/>
                <a:gd name="T11" fmla="*/ 248 h 293"/>
                <a:gd name="T12" fmla="*/ 242 w 242"/>
                <a:gd name="T13" fmla="*/ 8 h 293"/>
                <a:gd name="T14" fmla="*/ 241 w 242"/>
                <a:gd name="T15" fmla="*/ 7 h 293"/>
                <a:gd name="T16" fmla="*/ 161 w 242"/>
                <a:gd name="T17" fmla="*/ 47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2" h="293">
                  <a:moveTo>
                    <a:pt x="161" y="47"/>
                  </a:moveTo>
                  <a:cubicBezTo>
                    <a:pt x="135" y="104"/>
                    <a:pt x="96" y="157"/>
                    <a:pt x="43" y="199"/>
                  </a:cubicBezTo>
                  <a:cubicBezTo>
                    <a:pt x="41" y="201"/>
                    <a:pt x="38" y="203"/>
                    <a:pt x="36" y="205"/>
                  </a:cubicBezTo>
                  <a:cubicBezTo>
                    <a:pt x="10" y="224"/>
                    <a:pt x="0" y="262"/>
                    <a:pt x="14" y="291"/>
                  </a:cubicBezTo>
                  <a:cubicBezTo>
                    <a:pt x="15" y="293"/>
                    <a:pt x="15" y="293"/>
                    <a:pt x="15" y="293"/>
                  </a:cubicBezTo>
                  <a:cubicBezTo>
                    <a:pt x="38" y="280"/>
                    <a:pt x="61" y="265"/>
                    <a:pt x="82" y="248"/>
                  </a:cubicBezTo>
                  <a:cubicBezTo>
                    <a:pt x="162" y="184"/>
                    <a:pt x="216" y="99"/>
                    <a:pt x="242" y="8"/>
                  </a:cubicBezTo>
                  <a:cubicBezTo>
                    <a:pt x="241" y="7"/>
                    <a:pt x="241" y="7"/>
                    <a:pt x="241" y="7"/>
                  </a:cubicBezTo>
                  <a:cubicBezTo>
                    <a:pt x="210" y="0"/>
                    <a:pt x="174" y="18"/>
                    <a:pt x="161" y="47"/>
                  </a:cubicBezTo>
                  <a:close/>
                </a:path>
              </a:pathLst>
            </a:custGeom>
            <a:solidFill>
              <a:srgbClr val="46B8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350">
                <a:solidFill>
                  <a:srgbClr val="1A2732"/>
                </a:solidFill>
                <a:latin typeface="Bahnschrift" panose="020B0502040204020203" pitchFamily="34" charset="0"/>
              </a:endParaRPr>
            </a:p>
          </p:txBody>
        </p:sp>
        <p:sp>
          <p:nvSpPr>
            <p:cNvPr id="116" name="Freeform 37"/>
            <p:cNvSpPr>
              <a:spLocks noEditPoints="1"/>
            </p:cNvSpPr>
            <p:nvPr/>
          </p:nvSpPr>
          <p:spPr bwMode="auto">
            <a:xfrm>
              <a:off x="5210176" y="3544888"/>
              <a:ext cx="804863" cy="573087"/>
            </a:xfrm>
            <a:custGeom>
              <a:avLst/>
              <a:gdLst>
                <a:gd name="T0" fmla="*/ 240 w 699"/>
                <a:gd name="T1" fmla="*/ 4 h 498"/>
                <a:gd name="T2" fmla="*/ 256 w 699"/>
                <a:gd name="T3" fmla="*/ 5 h 498"/>
                <a:gd name="T4" fmla="*/ 258 w 699"/>
                <a:gd name="T5" fmla="*/ 6 h 498"/>
                <a:gd name="T6" fmla="*/ 350 w 699"/>
                <a:gd name="T7" fmla="*/ 16 h 498"/>
                <a:gd name="T8" fmla="*/ 443 w 699"/>
                <a:gd name="T9" fmla="*/ 5 h 498"/>
                <a:gd name="T10" fmla="*/ 459 w 699"/>
                <a:gd name="T11" fmla="*/ 4 h 498"/>
                <a:gd name="T12" fmla="*/ 532 w 699"/>
                <a:gd name="T13" fmla="*/ 48 h 498"/>
                <a:gd name="T14" fmla="*/ 673 w 699"/>
                <a:gd name="T15" fmla="*/ 342 h 498"/>
                <a:gd name="T16" fmla="*/ 676 w 699"/>
                <a:gd name="T17" fmla="*/ 407 h 498"/>
                <a:gd name="T18" fmla="*/ 628 w 699"/>
                <a:gd name="T19" fmla="*/ 449 h 498"/>
                <a:gd name="T20" fmla="*/ 350 w 699"/>
                <a:gd name="T21" fmla="*/ 494 h 498"/>
                <a:gd name="T22" fmla="*/ 151 w 699"/>
                <a:gd name="T23" fmla="*/ 471 h 498"/>
                <a:gd name="T24" fmla="*/ 72 w 699"/>
                <a:gd name="T25" fmla="*/ 449 h 498"/>
                <a:gd name="T26" fmla="*/ 23 w 699"/>
                <a:gd name="T27" fmla="*/ 406 h 498"/>
                <a:gd name="T28" fmla="*/ 26 w 699"/>
                <a:gd name="T29" fmla="*/ 341 h 498"/>
                <a:gd name="T30" fmla="*/ 167 w 699"/>
                <a:gd name="T31" fmla="*/ 48 h 498"/>
                <a:gd name="T32" fmla="*/ 240 w 699"/>
                <a:gd name="T33" fmla="*/ 4 h 498"/>
                <a:gd name="T34" fmla="*/ 240 w 699"/>
                <a:gd name="T35" fmla="*/ 0 h 498"/>
                <a:gd name="T36" fmla="*/ 163 w 699"/>
                <a:gd name="T37" fmla="*/ 46 h 498"/>
                <a:gd name="T38" fmla="*/ 22 w 699"/>
                <a:gd name="T39" fmla="*/ 339 h 498"/>
                <a:gd name="T40" fmla="*/ 70 w 699"/>
                <a:gd name="T41" fmla="*/ 453 h 498"/>
                <a:gd name="T42" fmla="*/ 151 w 699"/>
                <a:gd name="T43" fmla="*/ 475 h 498"/>
                <a:gd name="T44" fmla="*/ 350 w 699"/>
                <a:gd name="T45" fmla="*/ 498 h 498"/>
                <a:gd name="T46" fmla="*/ 629 w 699"/>
                <a:gd name="T47" fmla="*/ 453 h 498"/>
                <a:gd name="T48" fmla="*/ 677 w 699"/>
                <a:gd name="T49" fmla="*/ 340 h 498"/>
                <a:gd name="T50" fmla="*/ 536 w 699"/>
                <a:gd name="T51" fmla="*/ 46 h 498"/>
                <a:gd name="T52" fmla="*/ 459 w 699"/>
                <a:gd name="T53" fmla="*/ 0 h 498"/>
                <a:gd name="T54" fmla="*/ 443 w 699"/>
                <a:gd name="T55" fmla="*/ 1 h 498"/>
                <a:gd name="T56" fmla="*/ 350 w 699"/>
                <a:gd name="T57" fmla="*/ 12 h 498"/>
                <a:gd name="T58" fmla="*/ 258 w 699"/>
                <a:gd name="T59" fmla="*/ 2 h 498"/>
                <a:gd name="T60" fmla="*/ 257 w 699"/>
                <a:gd name="T61" fmla="*/ 1 h 498"/>
                <a:gd name="T62" fmla="*/ 240 w 699"/>
                <a:gd name="T63" fmla="*/ 0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99" h="498">
                  <a:moveTo>
                    <a:pt x="240" y="4"/>
                  </a:moveTo>
                  <a:cubicBezTo>
                    <a:pt x="246" y="4"/>
                    <a:pt x="251" y="4"/>
                    <a:pt x="256" y="5"/>
                  </a:cubicBezTo>
                  <a:cubicBezTo>
                    <a:pt x="258" y="6"/>
                    <a:pt x="258" y="6"/>
                    <a:pt x="258" y="6"/>
                  </a:cubicBezTo>
                  <a:cubicBezTo>
                    <a:pt x="288" y="13"/>
                    <a:pt x="319" y="16"/>
                    <a:pt x="350" y="16"/>
                  </a:cubicBezTo>
                  <a:cubicBezTo>
                    <a:pt x="381" y="16"/>
                    <a:pt x="413" y="12"/>
                    <a:pt x="443" y="5"/>
                  </a:cubicBezTo>
                  <a:cubicBezTo>
                    <a:pt x="448" y="4"/>
                    <a:pt x="454" y="4"/>
                    <a:pt x="459" y="4"/>
                  </a:cubicBezTo>
                  <a:cubicBezTo>
                    <a:pt x="489" y="4"/>
                    <a:pt x="520" y="22"/>
                    <a:pt x="532" y="48"/>
                  </a:cubicBezTo>
                  <a:cubicBezTo>
                    <a:pt x="673" y="342"/>
                    <a:pt x="673" y="342"/>
                    <a:pt x="673" y="342"/>
                  </a:cubicBezTo>
                  <a:cubicBezTo>
                    <a:pt x="683" y="363"/>
                    <a:pt x="684" y="386"/>
                    <a:pt x="676" y="407"/>
                  </a:cubicBezTo>
                  <a:cubicBezTo>
                    <a:pt x="667" y="427"/>
                    <a:pt x="650" y="442"/>
                    <a:pt x="628" y="449"/>
                  </a:cubicBezTo>
                  <a:cubicBezTo>
                    <a:pt x="538" y="479"/>
                    <a:pt x="445" y="494"/>
                    <a:pt x="350" y="494"/>
                  </a:cubicBezTo>
                  <a:cubicBezTo>
                    <a:pt x="284" y="494"/>
                    <a:pt x="217" y="486"/>
                    <a:pt x="151" y="471"/>
                  </a:cubicBezTo>
                  <a:cubicBezTo>
                    <a:pt x="125" y="465"/>
                    <a:pt x="98" y="458"/>
                    <a:pt x="72" y="449"/>
                  </a:cubicBezTo>
                  <a:cubicBezTo>
                    <a:pt x="49" y="442"/>
                    <a:pt x="32" y="427"/>
                    <a:pt x="23" y="406"/>
                  </a:cubicBezTo>
                  <a:cubicBezTo>
                    <a:pt x="14" y="386"/>
                    <a:pt x="15" y="363"/>
                    <a:pt x="26" y="341"/>
                  </a:cubicBezTo>
                  <a:cubicBezTo>
                    <a:pt x="167" y="48"/>
                    <a:pt x="167" y="48"/>
                    <a:pt x="167" y="48"/>
                  </a:cubicBezTo>
                  <a:cubicBezTo>
                    <a:pt x="180" y="22"/>
                    <a:pt x="210" y="4"/>
                    <a:pt x="240" y="4"/>
                  </a:cubicBezTo>
                  <a:moveTo>
                    <a:pt x="240" y="0"/>
                  </a:moveTo>
                  <a:cubicBezTo>
                    <a:pt x="209" y="0"/>
                    <a:pt x="177" y="18"/>
                    <a:pt x="163" y="46"/>
                  </a:cubicBezTo>
                  <a:cubicBezTo>
                    <a:pt x="22" y="339"/>
                    <a:pt x="22" y="339"/>
                    <a:pt x="22" y="339"/>
                  </a:cubicBezTo>
                  <a:cubicBezTo>
                    <a:pt x="0" y="386"/>
                    <a:pt x="21" y="437"/>
                    <a:pt x="70" y="453"/>
                  </a:cubicBezTo>
                  <a:cubicBezTo>
                    <a:pt x="97" y="462"/>
                    <a:pt x="123" y="469"/>
                    <a:pt x="151" y="475"/>
                  </a:cubicBezTo>
                  <a:cubicBezTo>
                    <a:pt x="218" y="491"/>
                    <a:pt x="285" y="498"/>
                    <a:pt x="350" y="498"/>
                  </a:cubicBezTo>
                  <a:cubicBezTo>
                    <a:pt x="447" y="498"/>
                    <a:pt x="540" y="482"/>
                    <a:pt x="629" y="453"/>
                  </a:cubicBezTo>
                  <a:cubicBezTo>
                    <a:pt x="678" y="437"/>
                    <a:pt x="699" y="386"/>
                    <a:pt x="677" y="340"/>
                  </a:cubicBezTo>
                  <a:cubicBezTo>
                    <a:pt x="536" y="46"/>
                    <a:pt x="536" y="46"/>
                    <a:pt x="536" y="46"/>
                  </a:cubicBezTo>
                  <a:cubicBezTo>
                    <a:pt x="522" y="18"/>
                    <a:pt x="490" y="0"/>
                    <a:pt x="459" y="0"/>
                  </a:cubicBezTo>
                  <a:cubicBezTo>
                    <a:pt x="453" y="0"/>
                    <a:pt x="448" y="0"/>
                    <a:pt x="443" y="1"/>
                  </a:cubicBezTo>
                  <a:cubicBezTo>
                    <a:pt x="413" y="8"/>
                    <a:pt x="382" y="12"/>
                    <a:pt x="350" y="12"/>
                  </a:cubicBezTo>
                  <a:cubicBezTo>
                    <a:pt x="320" y="12"/>
                    <a:pt x="289" y="9"/>
                    <a:pt x="258" y="2"/>
                  </a:cubicBezTo>
                  <a:cubicBezTo>
                    <a:pt x="258" y="2"/>
                    <a:pt x="258" y="2"/>
                    <a:pt x="257" y="1"/>
                  </a:cubicBezTo>
                  <a:cubicBezTo>
                    <a:pt x="252" y="0"/>
                    <a:pt x="246" y="0"/>
                    <a:pt x="240" y="0"/>
                  </a:cubicBezTo>
                  <a:close/>
                </a:path>
              </a:pathLst>
            </a:custGeom>
            <a:solidFill>
              <a:srgbClr val="7B89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350">
                <a:solidFill>
                  <a:srgbClr val="1A2732"/>
                </a:solidFill>
                <a:latin typeface="Bahnschrift" panose="020B0502040204020203" pitchFamily="34" charset="0"/>
              </a:endParaRPr>
            </a:p>
          </p:txBody>
        </p:sp>
        <p:sp>
          <p:nvSpPr>
            <p:cNvPr id="117" name="Freeform 38"/>
            <p:cNvSpPr>
              <a:spLocks/>
            </p:cNvSpPr>
            <p:nvPr/>
          </p:nvSpPr>
          <p:spPr bwMode="auto">
            <a:xfrm>
              <a:off x="5402263" y="3535363"/>
              <a:ext cx="420688" cy="107950"/>
            </a:xfrm>
            <a:custGeom>
              <a:avLst/>
              <a:gdLst>
                <a:gd name="T0" fmla="*/ 284 w 365"/>
                <a:gd name="T1" fmla="*/ 8 h 94"/>
                <a:gd name="T2" fmla="*/ 91 w 365"/>
                <a:gd name="T3" fmla="*/ 10 h 94"/>
                <a:gd name="T4" fmla="*/ 82 w 365"/>
                <a:gd name="T5" fmla="*/ 7 h 94"/>
                <a:gd name="T6" fmla="*/ 1 w 365"/>
                <a:gd name="T7" fmla="*/ 45 h 94"/>
                <a:gd name="T8" fmla="*/ 0 w 365"/>
                <a:gd name="T9" fmla="*/ 46 h 94"/>
                <a:gd name="T10" fmla="*/ 77 w 365"/>
                <a:gd name="T11" fmla="*/ 71 h 94"/>
                <a:gd name="T12" fmla="*/ 365 w 365"/>
                <a:gd name="T13" fmla="*/ 46 h 94"/>
                <a:gd name="T14" fmla="*/ 364 w 365"/>
                <a:gd name="T15" fmla="*/ 45 h 94"/>
                <a:gd name="T16" fmla="*/ 284 w 365"/>
                <a:gd name="T17" fmla="*/ 8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5" h="94">
                  <a:moveTo>
                    <a:pt x="284" y="8"/>
                  </a:moveTo>
                  <a:cubicBezTo>
                    <a:pt x="223" y="23"/>
                    <a:pt x="157" y="25"/>
                    <a:pt x="91" y="10"/>
                  </a:cubicBezTo>
                  <a:cubicBezTo>
                    <a:pt x="88" y="9"/>
                    <a:pt x="85" y="8"/>
                    <a:pt x="82" y="7"/>
                  </a:cubicBezTo>
                  <a:cubicBezTo>
                    <a:pt x="51" y="0"/>
                    <a:pt x="15" y="16"/>
                    <a:pt x="1" y="45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25" y="56"/>
                    <a:pt x="51" y="65"/>
                    <a:pt x="77" y="71"/>
                  </a:cubicBezTo>
                  <a:cubicBezTo>
                    <a:pt x="177" y="94"/>
                    <a:pt x="277" y="83"/>
                    <a:pt x="365" y="46"/>
                  </a:cubicBezTo>
                  <a:cubicBezTo>
                    <a:pt x="364" y="45"/>
                    <a:pt x="364" y="45"/>
                    <a:pt x="364" y="45"/>
                  </a:cubicBezTo>
                  <a:cubicBezTo>
                    <a:pt x="350" y="17"/>
                    <a:pt x="314" y="0"/>
                    <a:pt x="284" y="8"/>
                  </a:cubicBezTo>
                  <a:close/>
                </a:path>
              </a:pathLst>
            </a:custGeom>
            <a:solidFill>
              <a:srgbClr val="2B38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350">
                <a:solidFill>
                  <a:srgbClr val="1A2732"/>
                </a:solidFill>
                <a:latin typeface="Bahnschrift" panose="020B0502040204020203" pitchFamily="34" charset="0"/>
              </a:endParaRPr>
            </a:p>
          </p:txBody>
        </p:sp>
        <p:sp>
          <p:nvSpPr>
            <p:cNvPr id="118" name="Freeform 39"/>
            <p:cNvSpPr>
              <a:spLocks noEditPoints="1"/>
            </p:cNvSpPr>
            <p:nvPr/>
          </p:nvSpPr>
          <p:spPr bwMode="auto">
            <a:xfrm>
              <a:off x="4619626" y="3228975"/>
              <a:ext cx="739775" cy="728662"/>
            </a:xfrm>
            <a:custGeom>
              <a:avLst/>
              <a:gdLst>
                <a:gd name="T0" fmla="*/ 411 w 642"/>
                <a:gd name="T1" fmla="*/ 4 h 633"/>
                <a:gd name="T2" fmla="*/ 484 w 642"/>
                <a:gd name="T3" fmla="*/ 49 h 633"/>
                <a:gd name="T4" fmla="*/ 485 w 642"/>
                <a:gd name="T5" fmla="*/ 50 h 633"/>
                <a:gd name="T6" fmla="*/ 601 w 642"/>
                <a:gd name="T7" fmla="*/ 195 h 633"/>
                <a:gd name="T8" fmla="*/ 623 w 642"/>
                <a:gd name="T9" fmla="*/ 291 h 633"/>
                <a:gd name="T10" fmla="*/ 481 w 642"/>
                <a:gd name="T11" fmla="*/ 584 h 633"/>
                <a:gd name="T12" fmla="*/ 412 w 642"/>
                <a:gd name="T13" fmla="*/ 629 h 633"/>
                <a:gd name="T14" fmla="*/ 369 w 642"/>
                <a:gd name="T15" fmla="*/ 616 h 633"/>
                <a:gd name="T16" fmla="*/ 54 w 642"/>
                <a:gd name="T17" fmla="*/ 257 h 633"/>
                <a:gd name="T18" fmla="*/ 22 w 642"/>
                <a:gd name="T19" fmla="*/ 181 h 633"/>
                <a:gd name="T20" fmla="*/ 25 w 642"/>
                <a:gd name="T21" fmla="*/ 116 h 633"/>
                <a:gd name="T22" fmla="*/ 78 w 642"/>
                <a:gd name="T23" fmla="*/ 78 h 633"/>
                <a:gd name="T24" fmla="*/ 395 w 642"/>
                <a:gd name="T25" fmla="*/ 5 h 633"/>
                <a:gd name="T26" fmla="*/ 411 w 642"/>
                <a:gd name="T27" fmla="*/ 4 h 633"/>
                <a:gd name="T28" fmla="*/ 411 w 642"/>
                <a:gd name="T29" fmla="*/ 0 h 633"/>
                <a:gd name="T30" fmla="*/ 394 w 642"/>
                <a:gd name="T31" fmla="*/ 1 h 633"/>
                <a:gd name="T32" fmla="*/ 77 w 642"/>
                <a:gd name="T33" fmla="*/ 74 h 633"/>
                <a:gd name="T34" fmla="*/ 18 w 642"/>
                <a:gd name="T35" fmla="*/ 183 h 633"/>
                <a:gd name="T36" fmla="*/ 51 w 642"/>
                <a:gd name="T37" fmla="*/ 259 h 633"/>
                <a:gd name="T38" fmla="*/ 367 w 642"/>
                <a:gd name="T39" fmla="*/ 619 h 633"/>
                <a:gd name="T40" fmla="*/ 412 w 642"/>
                <a:gd name="T41" fmla="*/ 633 h 633"/>
                <a:gd name="T42" fmla="*/ 485 w 642"/>
                <a:gd name="T43" fmla="*/ 586 h 633"/>
                <a:gd name="T44" fmla="*/ 626 w 642"/>
                <a:gd name="T45" fmla="*/ 292 h 633"/>
                <a:gd name="T46" fmla="*/ 603 w 642"/>
                <a:gd name="T47" fmla="*/ 192 h 633"/>
                <a:gd name="T48" fmla="*/ 488 w 642"/>
                <a:gd name="T49" fmla="*/ 48 h 633"/>
                <a:gd name="T50" fmla="*/ 488 w 642"/>
                <a:gd name="T51" fmla="*/ 47 h 633"/>
                <a:gd name="T52" fmla="*/ 411 w 642"/>
                <a:gd name="T53" fmla="*/ 0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42" h="633">
                  <a:moveTo>
                    <a:pt x="411" y="4"/>
                  </a:moveTo>
                  <a:cubicBezTo>
                    <a:pt x="441" y="4"/>
                    <a:pt x="471" y="22"/>
                    <a:pt x="484" y="49"/>
                  </a:cubicBezTo>
                  <a:cubicBezTo>
                    <a:pt x="485" y="50"/>
                    <a:pt x="485" y="50"/>
                    <a:pt x="485" y="50"/>
                  </a:cubicBezTo>
                  <a:cubicBezTo>
                    <a:pt x="512" y="107"/>
                    <a:pt x="551" y="156"/>
                    <a:pt x="601" y="195"/>
                  </a:cubicBezTo>
                  <a:cubicBezTo>
                    <a:pt x="628" y="216"/>
                    <a:pt x="638" y="259"/>
                    <a:pt x="623" y="291"/>
                  </a:cubicBezTo>
                  <a:cubicBezTo>
                    <a:pt x="481" y="584"/>
                    <a:pt x="481" y="584"/>
                    <a:pt x="481" y="584"/>
                  </a:cubicBezTo>
                  <a:cubicBezTo>
                    <a:pt x="468" y="612"/>
                    <a:pt x="441" y="629"/>
                    <a:pt x="412" y="629"/>
                  </a:cubicBezTo>
                  <a:cubicBezTo>
                    <a:pt x="397" y="629"/>
                    <a:pt x="382" y="625"/>
                    <a:pt x="369" y="616"/>
                  </a:cubicBezTo>
                  <a:cubicBezTo>
                    <a:pt x="234" y="527"/>
                    <a:pt x="125" y="403"/>
                    <a:pt x="54" y="257"/>
                  </a:cubicBezTo>
                  <a:cubicBezTo>
                    <a:pt x="42" y="232"/>
                    <a:pt x="32" y="207"/>
                    <a:pt x="22" y="181"/>
                  </a:cubicBezTo>
                  <a:cubicBezTo>
                    <a:pt x="14" y="159"/>
                    <a:pt x="15" y="136"/>
                    <a:pt x="25" y="116"/>
                  </a:cubicBezTo>
                  <a:cubicBezTo>
                    <a:pt x="36" y="97"/>
                    <a:pt x="55" y="83"/>
                    <a:pt x="78" y="78"/>
                  </a:cubicBezTo>
                  <a:cubicBezTo>
                    <a:pt x="395" y="5"/>
                    <a:pt x="395" y="5"/>
                    <a:pt x="395" y="5"/>
                  </a:cubicBezTo>
                  <a:cubicBezTo>
                    <a:pt x="400" y="4"/>
                    <a:pt x="405" y="4"/>
                    <a:pt x="411" y="4"/>
                  </a:cubicBezTo>
                  <a:moveTo>
                    <a:pt x="411" y="0"/>
                  </a:moveTo>
                  <a:cubicBezTo>
                    <a:pt x="405" y="0"/>
                    <a:pt x="400" y="0"/>
                    <a:pt x="394" y="1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26" y="85"/>
                    <a:pt x="0" y="134"/>
                    <a:pt x="18" y="183"/>
                  </a:cubicBezTo>
                  <a:cubicBezTo>
                    <a:pt x="28" y="208"/>
                    <a:pt x="39" y="234"/>
                    <a:pt x="51" y="259"/>
                  </a:cubicBezTo>
                  <a:cubicBezTo>
                    <a:pt x="124" y="411"/>
                    <a:pt x="235" y="533"/>
                    <a:pt x="367" y="619"/>
                  </a:cubicBezTo>
                  <a:cubicBezTo>
                    <a:pt x="381" y="629"/>
                    <a:pt x="397" y="633"/>
                    <a:pt x="412" y="633"/>
                  </a:cubicBezTo>
                  <a:cubicBezTo>
                    <a:pt x="442" y="633"/>
                    <a:pt x="470" y="616"/>
                    <a:pt x="485" y="586"/>
                  </a:cubicBezTo>
                  <a:cubicBezTo>
                    <a:pt x="626" y="292"/>
                    <a:pt x="626" y="292"/>
                    <a:pt x="626" y="292"/>
                  </a:cubicBezTo>
                  <a:cubicBezTo>
                    <a:pt x="642" y="260"/>
                    <a:pt x="632" y="214"/>
                    <a:pt x="603" y="192"/>
                  </a:cubicBezTo>
                  <a:cubicBezTo>
                    <a:pt x="556" y="154"/>
                    <a:pt x="516" y="106"/>
                    <a:pt x="488" y="48"/>
                  </a:cubicBezTo>
                  <a:cubicBezTo>
                    <a:pt x="488" y="48"/>
                    <a:pt x="488" y="47"/>
                    <a:pt x="488" y="47"/>
                  </a:cubicBezTo>
                  <a:cubicBezTo>
                    <a:pt x="474" y="19"/>
                    <a:pt x="442" y="0"/>
                    <a:pt x="411" y="0"/>
                  </a:cubicBezTo>
                  <a:close/>
                </a:path>
              </a:pathLst>
            </a:custGeom>
            <a:solidFill>
              <a:srgbClr val="7B89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350">
                <a:solidFill>
                  <a:srgbClr val="1A2732"/>
                </a:solidFill>
                <a:latin typeface="Bahnschrift" panose="020B0502040204020203" pitchFamily="34" charset="0"/>
              </a:endParaRPr>
            </a:p>
          </p:txBody>
        </p:sp>
        <p:sp>
          <p:nvSpPr>
            <p:cNvPr id="119" name="Freeform 40"/>
            <p:cNvSpPr>
              <a:spLocks/>
            </p:cNvSpPr>
            <p:nvPr/>
          </p:nvSpPr>
          <p:spPr bwMode="auto">
            <a:xfrm>
              <a:off x="5083176" y="3219450"/>
              <a:ext cx="279400" cy="336550"/>
            </a:xfrm>
            <a:custGeom>
              <a:avLst/>
              <a:gdLst>
                <a:gd name="T0" fmla="*/ 207 w 242"/>
                <a:gd name="T1" fmla="*/ 205 h 292"/>
                <a:gd name="T2" fmla="*/ 85 w 242"/>
                <a:gd name="T3" fmla="*/ 56 h 292"/>
                <a:gd name="T4" fmla="*/ 81 w 242"/>
                <a:gd name="T5" fmla="*/ 47 h 292"/>
                <a:gd name="T6" fmla="*/ 1 w 242"/>
                <a:gd name="T7" fmla="*/ 7 h 292"/>
                <a:gd name="T8" fmla="*/ 0 w 242"/>
                <a:gd name="T9" fmla="*/ 7 h 292"/>
                <a:gd name="T10" fmla="*/ 29 w 242"/>
                <a:gd name="T11" fmla="*/ 83 h 292"/>
                <a:gd name="T12" fmla="*/ 227 w 242"/>
                <a:gd name="T13" fmla="*/ 292 h 292"/>
                <a:gd name="T14" fmla="*/ 228 w 242"/>
                <a:gd name="T15" fmla="*/ 291 h 292"/>
                <a:gd name="T16" fmla="*/ 207 w 242"/>
                <a:gd name="T17" fmla="*/ 205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2" h="292">
                  <a:moveTo>
                    <a:pt x="207" y="205"/>
                  </a:moveTo>
                  <a:cubicBezTo>
                    <a:pt x="157" y="167"/>
                    <a:pt x="115" y="117"/>
                    <a:pt x="85" y="56"/>
                  </a:cubicBezTo>
                  <a:cubicBezTo>
                    <a:pt x="84" y="53"/>
                    <a:pt x="82" y="50"/>
                    <a:pt x="81" y="47"/>
                  </a:cubicBezTo>
                  <a:cubicBezTo>
                    <a:pt x="68" y="18"/>
                    <a:pt x="32" y="0"/>
                    <a:pt x="1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7" y="33"/>
                    <a:pt x="17" y="58"/>
                    <a:pt x="29" y="83"/>
                  </a:cubicBezTo>
                  <a:cubicBezTo>
                    <a:pt x="73" y="175"/>
                    <a:pt x="144" y="247"/>
                    <a:pt x="227" y="292"/>
                  </a:cubicBezTo>
                  <a:cubicBezTo>
                    <a:pt x="228" y="291"/>
                    <a:pt x="228" y="291"/>
                    <a:pt x="228" y="291"/>
                  </a:cubicBezTo>
                  <a:cubicBezTo>
                    <a:pt x="242" y="263"/>
                    <a:pt x="232" y="224"/>
                    <a:pt x="207" y="205"/>
                  </a:cubicBezTo>
                  <a:close/>
                </a:path>
              </a:pathLst>
            </a:custGeom>
            <a:solidFill>
              <a:srgbClr val="E51D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350">
                <a:solidFill>
                  <a:srgbClr val="1A2732"/>
                </a:solidFill>
                <a:latin typeface="Bahnschrift" panose="020B0502040204020203" pitchFamily="34" charset="0"/>
              </a:endParaRPr>
            </a:p>
          </p:txBody>
        </p:sp>
        <p:sp>
          <p:nvSpPr>
            <p:cNvPr id="120" name="Freeform 41"/>
            <p:cNvSpPr>
              <a:spLocks noEditPoints="1"/>
            </p:cNvSpPr>
            <p:nvPr/>
          </p:nvSpPr>
          <p:spPr bwMode="auto">
            <a:xfrm>
              <a:off x="4565651" y="2509838"/>
              <a:ext cx="636588" cy="760412"/>
            </a:xfrm>
            <a:custGeom>
              <a:avLst/>
              <a:gdLst>
                <a:gd name="T0" fmla="*/ 208 w 553"/>
                <a:gd name="T1" fmla="*/ 4 h 660"/>
                <a:gd name="T2" fmla="*/ 258 w 553"/>
                <a:gd name="T3" fmla="*/ 22 h 660"/>
                <a:gd name="T4" fmla="*/ 512 w 553"/>
                <a:gd name="T5" fmla="*/ 226 h 660"/>
                <a:gd name="T6" fmla="*/ 534 w 553"/>
                <a:gd name="T7" fmla="*/ 322 h 660"/>
                <a:gd name="T8" fmla="*/ 533 w 553"/>
                <a:gd name="T9" fmla="*/ 323 h 660"/>
                <a:gd name="T10" fmla="*/ 492 w 553"/>
                <a:gd name="T11" fmla="*/ 504 h 660"/>
                <a:gd name="T12" fmla="*/ 431 w 553"/>
                <a:gd name="T13" fmla="*/ 581 h 660"/>
                <a:gd name="T14" fmla="*/ 113 w 553"/>
                <a:gd name="T15" fmla="*/ 654 h 660"/>
                <a:gd name="T16" fmla="*/ 94 w 553"/>
                <a:gd name="T17" fmla="*/ 656 h 660"/>
                <a:gd name="T18" fmla="*/ 18 w 553"/>
                <a:gd name="T19" fmla="*/ 585 h 660"/>
                <a:gd name="T20" fmla="*/ 103 w 553"/>
                <a:gd name="T21" fmla="*/ 116 h 660"/>
                <a:gd name="T22" fmla="*/ 142 w 553"/>
                <a:gd name="T23" fmla="*/ 43 h 660"/>
                <a:gd name="T24" fmla="*/ 208 w 553"/>
                <a:gd name="T25" fmla="*/ 4 h 660"/>
                <a:gd name="T26" fmla="*/ 208 w 553"/>
                <a:gd name="T27" fmla="*/ 0 h 660"/>
                <a:gd name="T28" fmla="*/ 139 w 553"/>
                <a:gd name="T29" fmla="*/ 41 h 660"/>
                <a:gd name="T30" fmla="*/ 99 w 553"/>
                <a:gd name="T31" fmla="*/ 114 h 660"/>
                <a:gd name="T32" fmla="*/ 14 w 553"/>
                <a:gd name="T33" fmla="*/ 586 h 660"/>
                <a:gd name="T34" fmla="*/ 94 w 553"/>
                <a:gd name="T35" fmla="*/ 660 h 660"/>
                <a:gd name="T36" fmla="*/ 114 w 553"/>
                <a:gd name="T37" fmla="*/ 658 h 660"/>
                <a:gd name="T38" fmla="*/ 432 w 553"/>
                <a:gd name="T39" fmla="*/ 585 h 660"/>
                <a:gd name="T40" fmla="*/ 496 w 553"/>
                <a:gd name="T41" fmla="*/ 504 h 660"/>
                <a:gd name="T42" fmla="*/ 537 w 553"/>
                <a:gd name="T43" fmla="*/ 325 h 660"/>
                <a:gd name="T44" fmla="*/ 537 w 553"/>
                <a:gd name="T45" fmla="*/ 324 h 660"/>
                <a:gd name="T46" fmla="*/ 515 w 553"/>
                <a:gd name="T47" fmla="*/ 222 h 660"/>
                <a:gd name="T48" fmla="*/ 260 w 553"/>
                <a:gd name="T49" fmla="*/ 19 h 660"/>
                <a:gd name="T50" fmla="*/ 208 w 553"/>
                <a:gd name="T51" fmla="*/ 0 h 6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53" h="660">
                  <a:moveTo>
                    <a:pt x="208" y="4"/>
                  </a:moveTo>
                  <a:cubicBezTo>
                    <a:pt x="226" y="4"/>
                    <a:pt x="243" y="11"/>
                    <a:pt x="258" y="22"/>
                  </a:cubicBezTo>
                  <a:cubicBezTo>
                    <a:pt x="512" y="226"/>
                    <a:pt x="512" y="226"/>
                    <a:pt x="512" y="226"/>
                  </a:cubicBezTo>
                  <a:cubicBezTo>
                    <a:pt x="540" y="247"/>
                    <a:pt x="549" y="290"/>
                    <a:pt x="534" y="322"/>
                  </a:cubicBezTo>
                  <a:cubicBezTo>
                    <a:pt x="533" y="323"/>
                    <a:pt x="533" y="323"/>
                    <a:pt x="533" y="323"/>
                  </a:cubicBezTo>
                  <a:cubicBezTo>
                    <a:pt x="506" y="380"/>
                    <a:pt x="492" y="441"/>
                    <a:pt x="492" y="504"/>
                  </a:cubicBezTo>
                  <a:cubicBezTo>
                    <a:pt x="492" y="539"/>
                    <a:pt x="465" y="574"/>
                    <a:pt x="431" y="581"/>
                  </a:cubicBezTo>
                  <a:cubicBezTo>
                    <a:pt x="113" y="654"/>
                    <a:pt x="113" y="654"/>
                    <a:pt x="113" y="654"/>
                  </a:cubicBezTo>
                  <a:cubicBezTo>
                    <a:pt x="107" y="655"/>
                    <a:pt x="101" y="656"/>
                    <a:pt x="94" y="656"/>
                  </a:cubicBezTo>
                  <a:cubicBezTo>
                    <a:pt x="54" y="656"/>
                    <a:pt x="22" y="626"/>
                    <a:pt x="18" y="585"/>
                  </a:cubicBezTo>
                  <a:cubicBezTo>
                    <a:pt x="3" y="425"/>
                    <a:pt x="33" y="262"/>
                    <a:pt x="103" y="116"/>
                  </a:cubicBezTo>
                  <a:cubicBezTo>
                    <a:pt x="115" y="91"/>
                    <a:pt x="128" y="67"/>
                    <a:pt x="142" y="43"/>
                  </a:cubicBezTo>
                  <a:cubicBezTo>
                    <a:pt x="157" y="19"/>
                    <a:pt x="181" y="4"/>
                    <a:pt x="208" y="4"/>
                  </a:cubicBezTo>
                  <a:moveTo>
                    <a:pt x="208" y="0"/>
                  </a:moveTo>
                  <a:cubicBezTo>
                    <a:pt x="181" y="0"/>
                    <a:pt x="155" y="15"/>
                    <a:pt x="139" y="41"/>
                  </a:cubicBezTo>
                  <a:cubicBezTo>
                    <a:pt x="125" y="65"/>
                    <a:pt x="111" y="89"/>
                    <a:pt x="99" y="114"/>
                  </a:cubicBezTo>
                  <a:cubicBezTo>
                    <a:pt x="26" y="267"/>
                    <a:pt x="0" y="429"/>
                    <a:pt x="14" y="586"/>
                  </a:cubicBezTo>
                  <a:cubicBezTo>
                    <a:pt x="19" y="630"/>
                    <a:pt x="53" y="660"/>
                    <a:pt x="94" y="660"/>
                  </a:cubicBezTo>
                  <a:cubicBezTo>
                    <a:pt x="101" y="660"/>
                    <a:pt x="108" y="659"/>
                    <a:pt x="114" y="658"/>
                  </a:cubicBezTo>
                  <a:cubicBezTo>
                    <a:pt x="432" y="585"/>
                    <a:pt x="432" y="585"/>
                    <a:pt x="432" y="585"/>
                  </a:cubicBezTo>
                  <a:cubicBezTo>
                    <a:pt x="467" y="577"/>
                    <a:pt x="496" y="541"/>
                    <a:pt x="496" y="504"/>
                  </a:cubicBezTo>
                  <a:cubicBezTo>
                    <a:pt x="496" y="444"/>
                    <a:pt x="509" y="383"/>
                    <a:pt x="537" y="325"/>
                  </a:cubicBezTo>
                  <a:cubicBezTo>
                    <a:pt x="537" y="324"/>
                    <a:pt x="537" y="324"/>
                    <a:pt x="537" y="324"/>
                  </a:cubicBezTo>
                  <a:cubicBezTo>
                    <a:pt x="553" y="291"/>
                    <a:pt x="544" y="245"/>
                    <a:pt x="515" y="222"/>
                  </a:cubicBezTo>
                  <a:cubicBezTo>
                    <a:pt x="260" y="19"/>
                    <a:pt x="260" y="19"/>
                    <a:pt x="260" y="19"/>
                  </a:cubicBezTo>
                  <a:cubicBezTo>
                    <a:pt x="244" y="6"/>
                    <a:pt x="226" y="0"/>
                    <a:pt x="208" y="0"/>
                  </a:cubicBezTo>
                  <a:close/>
                </a:path>
              </a:pathLst>
            </a:custGeom>
            <a:solidFill>
              <a:srgbClr val="7B89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350">
                <a:solidFill>
                  <a:srgbClr val="1A2732"/>
                </a:solidFill>
                <a:latin typeface="Bahnschrift" panose="020B0502040204020203" pitchFamily="34" charset="0"/>
              </a:endParaRPr>
            </a:p>
          </p:txBody>
        </p:sp>
        <p:sp>
          <p:nvSpPr>
            <p:cNvPr id="121" name="Freeform 42"/>
            <p:cNvSpPr>
              <a:spLocks/>
            </p:cNvSpPr>
            <p:nvPr/>
          </p:nvSpPr>
          <p:spPr bwMode="auto">
            <a:xfrm>
              <a:off x="5053013" y="2773363"/>
              <a:ext cx="152400" cy="407987"/>
            </a:xfrm>
            <a:custGeom>
              <a:avLst/>
              <a:gdLst>
                <a:gd name="T0" fmla="*/ 72 w 132"/>
                <a:gd name="T1" fmla="*/ 285 h 355"/>
                <a:gd name="T2" fmla="*/ 113 w 132"/>
                <a:gd name="T3" fmla="*/ 97 h 355"/>
                <a:gd name="T4" fmla="*/ 117 w 132"/>
                <a:gd name="T5" fmla="*/ 88 h 355"/>
                <a:gd name="T6" fmla="*/ 99 w 132"/>
                <a:gd name="T7" fmla="*/ 1 h 355"/>
                <a:gd name="T8" fmla="*/ 98 w 132"/>
                <a:gd name="T9" fmla="*/ 0 h 355"/>
                <a:gd name="T10" fmla="*/ 56 w 132"/>
                <a:gd name="T11" fmla="*/ 70 h 355"/>
                <a:gd name="T12" fmla="*/ 17 w 132"/>
                <a:gd name="T13" fmla="*/ 355 h 355"/>
                <a:gd name="T14" fmla="*/ 18 w 132"/>
                <a:gd name="T15" fmla="*/ 355 h 355"/>
                <a:gd name="T16" fmla="*/ 72 w 132"/>
                <a:gd name="T17" fmla="*/ 28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2" h="355">
                  <a:moveTo>
                    <a:pt x="72" y="285"/>
                  </a:moveTo>
                  <a:cubicBezTo>
                    <a:pt x="71" y="222"/>
                    <a:pt x="84" y="157"/>
                    <a:pt x="113" y="97"/>
                  </a:cubicBezTo>
                  <a:cubicBezTo>
                    <a:pt x="114" y="94"/>
                    <a:pt x="116" y="91"/>
                    <a:pt x="117" y="88"/>
                  </a:cubicBezTo>
                  <a:cubicBezTo>
                    <a:pt x="132" y="60"/>
                    <a:pt x="124" y="21"/>
                    <a:pt x="99" y="1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82" y="21"/>
                    <a:pt x="68" y="45"/>
                    <a:pt x="56" y="70"/>
                  </a:cubicBezTo>
                  <a:cubicBezTo>
                    <a:pt x="12" y="162"/>
                    <a:pt x="0" y="261"/>
                    <a:pt x="17" y="355"/>
                  </a:cubicBezTo>
                  <a:cubicBezTo>
                    <a:pt x="18" y="355"/>
                    <a:pt x="18" y="355"/>
                    <a:pt x="18" y="355"/>
                  </a:cubicBezTo>
                  <a:cubicBezTo>
                    <a:pt x="49" y="348"/>
                    <a:pt x="73" y="316"/>
                    <a:pt x="72" y="285"/>
                  </a:cubicBezTo>
                  <a:close/>
                </a:path>
              </a:pathLst>
            </a:custGeom>
            <a:solidFill>
              <a:srgbClr val="F4B2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350">
                <a:solidFill>
                  <a:srgbClr val="1A2732"/>
                </a:solidFill>
                <a:latin typeface="Bahnschrift" panose="020B0502040204020203" pitchFamily="34" charset="0"/>
              </a:endParaRPr>
            </a:p>
          </p:txBody>
        </p:sp>
        <p:sp>
          <p:nvSpPr>
            <p:cNvPr id="122" name="Freeform 43"/>
            <p:cNvSpPr>
              <a:spLocks noEditPoints="1"/>
            </p:cNvSpPr>
            <p:nvPr/>
          </p:nvSpPr>
          <p:spPr bwMode="auto">
            <a:xfrm>
              <a:off x="4854576" y="2058988"/>
              <a:ext cx="728663" cy="676275"/>
            </a:xfrm>
            <a:custGeom>
              <a:avLst/>
              <a:gdLst>
                <a:gd name="T0" fmla="*/ 552 w 633"/>
                <a:gd name="T1" fmla="*/ 4 h 587"/>
                <a:gd name="T2" fmla="*/ 606 w 633"/>
                <a:gd name="T3" fmla="*/ 27 h 587"/>
                <a:gd name="T4" fmla="*/ 629 w 633"/>
                <a:gd name="T5" fmla="*/ 83 h 587"/>
                <a:gd name="T6" fmla="*/ 629 w 633"/>
                <a:gd name="T7" fmla="*/ 408 h 587"/>
                <a:gd name="T8" fmla="*/ 566 w 633"/>
                <a:gd name="T9" fmla="*/ 485 h 587"/>
                <a:gd name="T10" fmla="*/ 565 w 633"/>
                <a:gd name="T11" fmla="*/ 486 h 587"/>
                <a:gd name="T12" fmla="*/ 398 w 633"/>
                <a:gd name="T13" fmla="*/ 567 h 587"/>
                <a:gd name="T14" fmla="*/ 349 w 633"/>
                <a:gd name="T15" fmla="*/ 583 h 587"/>
                <a:gd name="T16" fmla="*/ 300 w 633"/>
                <a:gd name="T17" fmla="*/ 567 h 587"/>
                <a:gd name="T18" fmla="*/ 45 w 633"/>
                <a:gd name="T19" fmla="*/ 363 h 587"/>
                <a:gd name="T20" fmla="*/ 15 w 633"/>
                <a:gd name="T21" fmla="*/ 306 h 587"/>
                <a:gd name="T22" fmla="*/ 39 w 633"/>
                <a:gd name="T23" fmla="*/ 247 h 587"/>
                <a:gd name="T24" fmla="*/ 459 w 633"/>
                <a:gd name="T25" fmla="*/ 20 h 587"/>
                <a:gd name="T26" fmla="*/ 540 w 633"/>
                <a:gd name="T27" fmla="*/ 5 h 587"/>
                <a:gd name="T28" fmla="*/ 552 w 633"/>
                <a:gd name="T29" fmla="*/ 4 h 587"/>
                <a:gd name="T30" fmla="*/ 552 w 633"/>
                <a:gd name="T31" fmla="*/ 0 h 587"/>
                <a:gd name="T32" fmla="*/ 540 w 633"/>
                <a:gd name="T33" fmla="*/ 1 h 587"/>
                <a:gd name="T34" fmla="*/ 458 w 633"/>
                <a:gd name="T35" fmla="*/ 16 h 587"/>
                <a:gd name="T36" fmla="*/ 36 w 633"/>
                <a:gd name="T37" fmla="*/ 244 h 587"/>
                <a:gd name="T38" fmla="*/ 42 w 633"/>
                <a:gd name="T39" fmla="*/ 367 h 587"/>
                <a:gd name="T40" fmla="*/ 297 w 633"/>
                <a:gd name="T41" fmla="*/ 570 h 587"/>
                <a:gd name="T42" fmla="*/ 349 w 633"/>
                <a:gd name="T43" fmla="*/ 587 h 587"/>
                <a:gd name="T44" fmla="*/ 400 w 633"/>
                <a:gd name="T45" fmla="*/ 570 h 587"/>
                <a:gd name="T46" fmla="*/ 566 w 633"/>
                <a:gd name="T47" fmla="*/ 489 h 587"/>
                <a:gd name="T48" fmla="*/ 567 w 633"/>
                <a:gd name="T49" fmla="*/ 489 h 587"/>
                <a:gd name="T50" fmla="*/ 633 w 633"/>
                <a:gd name="T51" fmla="*/ 408 h 587"/>
                <a:gd name="T52" fmla="*/ 633 w 633"/>
                <a:gd name="T53" fmla="*/ 83 h 587"/>
                <a:gd name="T54" fmla="*/ 552 w 633"/>
                <a:gd name="T55" fmla="*/ 0 h 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33" h="587">
                  <a:moveTo>
                    <a:pt x="552" y="4"/>
                  </a:moveTo>
                  <a:cubicBezTo>
                    <a:pt x="573" y="4"/>
                    <a:pt x="592" y="12"/>
                    <a:pt x="606" y="27"/>
                  </a:cubicBezTo>
                  <a:cubicBezTo>
                    <a:pt x="621" y="41"/>
                    <a:pt x="629" y="61"/>
                    <a:pt x="629" y="83"/>
                  </a:cubicBezTo>
                  <a:cubicBezTo>
                    <a:pt x="629" y="408"/>
                    <a:pt x="629" y="408"/>
                    <a:pt x="629" y="408"/>
                  </a:cubicBezTo>
                  <a:cubicBezTo>
                    <a:pt x="629" y="443"/>
                    <a:pt x="601" y="478"/>
                    <a:pt x="566" y="485"/>
                  </a:cubicBezTo>
                  <a:cubicBezTo>
                    <a:pt x="565" y="486"/>
                    <a:pt x="565" y="486"/>
                    <a:pt x="565" y="486"/>
                  </a:cubicBezTo>
                  <a:cubicBezTo>
                    <a:pt x="503" y="500"/>
                    <a:pt x="447" y="527"/>
                    <a:pt x="398" y="567"/>
                  </a:cubicBezTo>
                  <a:cubicBezTo>
                    <a:pt x="385" y="577"/>
                    <a:pt x="368" y="583"/>
                    <a:pt x="349" y="583"/>
                  </a:cubicBezTo>
                  <a:cubicBezTo>
                    <a:pt x="330" y="583"/>
                    <a:pt x="313" y="577"/>
                    <a:pt x="300" y="567"/>
                  </a:cubicBezTo>
                  <a:cubicBezTo>
                    <a:pt x="45" y="363"/>
                    <a:pt x="45" y="363"/>
                    <a:pt x="45" y="363"/>
                  </a:cubicBezTo>
                  <a:cubicBezTo>
                    <a:pt x="26" y="349"/>
                    <a:pt x="16" y="328"/>
                    <a:pt x="15" y="306"/>
                  </a:cubicBezTo>
                  <a:cubicBezTo>
                    <a:pt x="14" y="284"/>
                    <a:pt x="22" y="263"/>
                    <a:pt x="39" y="247"/>
                  </a:cubicBezTo>
                  <a:cubicBezTo>
                    <a:pt x="155" y="135"/>
                    <a:pt x="300" y="56"/>
                    <a:pt x="459" y="20"/>
                  </a:cubicBezTo>
                  <a:cubicBezTo>
                    <a:pt x="485" y="14"/>
                    <a:pt x="513" y="9"/>
                    <a:pt x="540" y="5"/>
                  </a:cubicBezTo>
                  <a:cubicBezTo>
                    <a:pt x="544" y="5"/>
                    <a:pt x="548" y="4"/>
                    <a:pt x="552" y="4"/>
                  </a:cubicBezTo>
                  <a:moveTo>
                    <a:pt x="552" y="0"/>
                  </a:moveTo>
                  <a:cubicBezTo>
                    <a:pt x="548" y="0"/>
                    <a:pt x="544" y="1"/>
                    <a:pt x="540" y="1"/>
                  </a:cubicBezTo>
                  <a:cubicBezTo>
                    <a:pt x="512" y="5"/>
                    <a:pt x="485" y="10"/>
                    <a:pt x="458" y="16"/>
                  </a:cubicBezTo>
                  <a:cubicBezTo>
                    <a:pt x="293" y="54"/>
                    <a:pt x="150" y="135"/>
                    <a:pt x="36" y="244"/>
                  </a:cubicBezTo>
                  <a:cubicBezTo>
                    <a:pt x="0" y="279"/>
                    <a:pt x="3" y="335"/>
                    <a:pt x="42" y="367"/>
                  </a:cubicBezTo>
                  <a:cubicBezTo>
                    <a:pt x="297" y="570"/>
                    <a:pt x="297" y="570"/>
                    <a:pt x="297" y="570"/>
                  </a:cubicBezTo>
                  <a:cubicBezTo>
                    <a:pt x="311" y="581"/>
                    <a:pt x="330" y="587"/>
                    <a:pt x="349" y="587"/>
                  </a:cubicBezTo>
                  <a:cubicBezTo>
                    <a:pt x="368" y="587"/>
                    <a:pt x="386" y="581"/>
                    <a:pt x="400" y="570"/>
                  </a:cubicBezTo>
                  <a:cubicBezTo>
                    <a:pt x="447" y="532"/>
                    <a:pt x="503" y="504"/>
                    <a:pt x="566" y="489"/>
                  </a:cubicBezTo>
                  <a:cubicBezTo>
                    <a:pt x="567" y="489"/>
                    <a:pt x="567" y="489"/>
                    <a:pt x="567" y="489"/>
                  </a:cubicBezTo>
                  <a:cubicBezTo>
                    <a:pt x="603" y="481"/>
                    <a:pt x="633" y="445"/>
                    <a:pt x="633" y="408"/>
                  </a:cubicBezTo>
                  <a:cubicBezTo>
                    <a:pt x="633" y="83"/>
                    <a:pt x="633" y="83"/>
                    <a:pt x="633" y="83"/>
                  </a:cubicBezTo>
                  <a:cubicBezTo>
                    <a:pt x="633" y="35"/>
                    <a:pt x="597" y="0"/>
                    <a:pt x="552" y="0"/>
                  </a:cubicBezTo>
                  <a:close/>
                </a:path>
              </a:pathLst>
            </a:custGeom>
            <a:solidFill>
              <a:srgbClr val="7B89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350">
                <a:solidFill>
                  <a:srgbClr val="1A2732"/>
                </a:solidFill>
                <a:latin typeface="Bahnschrift" panose="020B0502040204020203" pitchFamily="34" charset="0"/>
              </a:endParaRPr>
            </a:p>
          </p:txBody>
        </p:sp>
        <p:sp>
          <p:nvSpPr>
            <p:cNvPr id="123" name="Freeform 44"/>
            <p:cNvSpPr>
              <a:spLocks/>
            </p:cNvSpPr>
            <p:nvPr/>
          </p:nvSpPr>
          <p:spPr bwMode="auto">
            <a:xfrm>
              <a:off x="5203826" y="2538413"/>
              <a:ext cx="379413" cy="206375"/>
            </a:xfrm>
            <a:custGeom>
              <a:avLst/>
              <a:gdLst>
                <a:gd name="T0" fmla="*/ 90 w 329"/>
                <a:gd name="T1" fmla="*/ 158 h 179"/>
                <a:gd name="T2" fmla="*/ 262 w 329"/>
                <a:gd name="T3" fmla="*/ 72 h 179"/>
                <a:gd name="T4" fmla="*/ 272 w 329"/>
                <a:gd name="T5" fmla="*/ 70 h 179"/>
                <a:gd name="T6" fmla="*/ 329 w 329"/>
                <a:gd name="T7" fmla="*/ 2 h 179"/>
                <a:gd name="T8" fmla="*/ 329 w 329"/>
                <a:gd name="T9" fmla="*/ 0 h 179"/>
                <a:gd name="T10" fmla="*/ 248 w 329"/>
                <a:gd name="T11" fmla="*/ 11 h 179"/>
                <a:gd name="T12" fmla="*/ 0 w 329"/>
                <a:gd name="T13" fmla="*/ 158 h 179"/>
                <a:gd name="T14" fmla="*/ 1 w 329"/>
                <a:gd name="T15" fmla="*/ 159 h 179"/>
                <a:gd name="T16" fmla="*/ 90 w 329"/>
                <a:gd name="T17" fmla="*/ 15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9" h="179">
                  <a:moveTo>
                    <a:pt x="90" y="158"/>
                  </a:moveTo>
                  <a:cubicBezTo>
                    <a:pt x="138" y="117"/>
                    <a:pt x="197" y="87"/>
                    <a:pt x="262" y="72"/>
                  </a:cubicBezTo>
                  <a:cubicBezTo>
                    <a:pt x="265" y="72"/>
                    <a:pt x="269" y="71"/>
                    <a:pt x="272" y="70"/>
                  </a:cubicBezTo>
                  <a:cubicBezTo>
                    <a:pt x="303" y="64"/>
                    <a:pt x="329" y="33"/>
                    <a:pt x="329" y="2"/>
                  </a:cubicBezTo>
                  <a:cubicBezTo>
                    <a:pt x="329" y="0"/>
                    <a:pt x="329" y="0"/>
                    <a:pt x="329" y="0"/>
                  </a:cubicBezTo>
                  <a:cubicBezTo>
                    <a:pt x="302" y="1"/>
                    <a:pt x="275" y="5"/>
                    <a:pt x="248" y="11"/>
                  </a:cubicBezTo>
                  <a:cubicBezTo>
                    <a:pt x="148" y="34"/>
                    <a:pt x="63" y="87"/>
                    <a:pt x="0" y="158"/>
                  </a:cubicBezTo>
                  <a:cubicBezTo>
                    <a:pt x="1" y="159"/>
                    <a:pt x="1" y="159"/>
                    <a:pt x="1" y="159"/>
                  </a:cubicBezTo>
                  <a:cubicBezTo>
                    <a:pt x="26" y="179"/>
                    <a:pt x="66" y="178"/>
                    <a:pt x="90" y="158"/>
                  </a:cubicBezTo>
                  <a:close/>
                </a:path>
              </a:pathLst>
            </a:custGeom>
            <a:solidFill>
              <a:srgbClr val="46BC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350">
                <a:solidFill>
                  <a:srgbClr val="1A2732"/>
                </a:solidFill>
                <a:latin typeface="Bahnschrift" panose="020B0502040204020203" pitchFamily="34" charset="0"/>
              </a:endParaRPr>
            </a:p>
          </p:txBody>
        </p:sp>
        <p:sp>
          <p:nvSpPr>
            <p:cNvPr id="124" name="Freeform 45"/>
            <p:cNvSpPr>
              <a:spLocks noEditPoints="1"/>
            </p:cNvSpPr>
            <p:nvPr/>
          </p:nvSpPr>
          <p:spPr bwMode="auto">
            <a:xfrm>
              <a:off x="5640388" y="2055813"/>
              <a:ext cx="727075" cy="674687"/>
            </a:xfrm>
            <a:custGeom>
              <a:avLst/>
              <a:gdLst>
                <a:gd name="T0" fmla="*/ 80 w 632"/>
                <a:gd name="T1" fmla="*/ 4 h 586"/>
                <a:gd name="T2" fmla="*/ 91 w 632"/>
                <a:gd name="T3" fmla="*/ 5 h 586"/>
                <a:gd name="T4" fmla="*/ 530 w 632"/>
                <a:gd name="T5" fmla="*/ 191 h 586"/>
                <a:gd name="T6" fmla="*/ 592 w 632"/>
                <a:gd name="T7" fmla="*/ 246 h 586"/>
                <a:gd name="T8" fmla="*/ 617 w 632"/>
                <a:gd name="T9" fmla="*/ 306 h 586"/>
                <a:gd name="T10" fmla="*/ 587 w 632"/>
                <a:gd name="T11" fmla="*/ 363 h 586"/>
                <a:gd name="T12" fmla="*/ 332 w 632"/>
                <a:gd name="T13" fmla="*/ 566 h 586"/>
                <a:gd name="T14" fmla="*/ 284 w 632"/>
                <a:gd name="T15" fmla="*/ 582 h 586"/>
                <a:gd name="T16" fmla="*/ 233 w 632"/>
                <a:gd name="T17" fmla="*/ 566 h 586"/>
                <a:gd name="T18" fmla="*/ 233 w 632"/>
                <a:gd name="T19" fmla="*/ 565 h 586"/>
                <a:gd name="T20" fmla="*/ 65 w 632"/>
                <a:gd name="T21" fmla="*/ 485 h 586"/>
                <a:gd name="T22" fmla="*/ 4 w 632"/>
                <a:gd name="T23" fmla="*/ 408 h 586"/>
                <a:gd name="T24" fmla="*/ 4 w 632"/>
                <a:gd name="T25" fmla="*/ 82 h 586"/>
                <a:gd name="T26" fmla="*/ 80 w 632"/>
                <a:gd name="T27" fmla="*/ 4 h 586"/>
                <a:gd name="T28" fmla="*/ 80 w 632"/>
                <a:gd name="T29" fmla="*/ 0 h 586"/>
                <a:gd name="T30" fmla="*/ 0 w 632"/>
                <a:gd name="T31" fmla="*/ 82 h 586"/>
                <a:gd name="T32" fmla="*/ 0 w 632"/>
                <a:gd name="T33" fmla="*/ 408 h 586"/>
                <a:gd name="T34" fmla="*/ 64 w 632"/>
                <a:gd name="T35" fmla="*/ 489 h 586"/>
                <a:gd name="T36" fmla="*/ 230 w 632"/>
                <a:gd name="T37" fmla="*/ 568 h 586"/>
                <a:gd name="T38" fmla="*/ 231 w 632"/>
                <a:gd name="T39" fmla="*/ 569 h 586"/>
                <a:gd name="T40" fmla="*/ 284 w 632"/>
                <a:gd name="T41" fmla="*/ 586 h 586"/>
                <a:gd name="T42" fmla="*/ 335 w 632"/>
                <a:gd name="T43" fmla="*/ 569 h 586"/>
                <a:gd name="T44" fmla="*/ 590 w 632"/>
                <a:gd name="T45" fmla="*/ 366 h 586"/>
                <a:gd name="T46" fmla="*/ 595 w 632"/>
                <a:gd name="T47" fmla="*/ 243 h 586"/>
                <a:gd name="T48" fmla="*/ 532 w 632"/>
                <a:gd name="T49" fmla="*/ 188 h 586"/>
                <a:gd name="T50" fmla="*/ 92 w 632"/>
                <a:gd name="T51" fmla="*/ 1 h 586"/>
                <a:gd name="T52" fmla="*/ 80 w 632"/>
                <a:gd name="T53" fmla="*/ 0 h 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32" h="586">
                  <a:moveTo>
                    <a:pt x="80" y="4"/>
                  </a:moveTo>
                  <a:cubicBezTo>
                    <a:pt x="84" y="4"/>
                    <a:pt x="87" y="4"/>
                    <a:pt x="91" y="5"/>
                  </a:cubicBezTo>
                  <a:cubicBezTo>
                    <a:pt x="251" y="26"/>
                    <a:pt x="403" y="90"/>
                    <a:pt x="530" y="191"/>
                  </a:cubicBezTo>
                  <a:cubicBezTo>
                    <a:pt x="552" y="208"/>
                    <a:pt x="572" y="227"/>
                    <a:pt x="592" y="246"/>
                  </a:cubicBezTo>
                  <a:cubicBezTo>
                    <a:pt x="609" y="262"/>
                    <a:pt x="618" y="284"/>
                    <a:pt x="617" y="306"/>
                  </a:cubicBezTo>
                  <a:cubicBezTo>
                    <a:pt x="616" y="328"/>
                    <a:pt x="606" y="348"/>
                    <a:pt x="587" y="363"/>
                  </a:cubicBezTo>
                  <a:cubicBezTo>
                    <a:pt x="332" y="566"/>
                    <a:pt x="332" y="566"/>
                    <a:pt x="332" y="566"/>
                  </a:cubicBezTo>
                  <a:cubicBezTo>
                    <a:pt x="319" y="577"/>
                    <a:pt x="302" y="582"/>
                    <a:pt x="284" y="582"/>
                  </a:cubicBezTo>
                  <a:cubicBezTo>
                    <a:pt x="265" y="582"/>
                    <a:pt x="247" y="576"/>
                    <a:pt x="233" y="566"/>
                  </a:cubicBezTo>
                  <a:cubicBezTo>
                    <a:pt x="233" y="565"/>
                    <a:pt x="233" y="565"/>
                    <a:pt x="233" y="565"/>
                  </a:cubicBezTo>
                  <a:cubicBezTo>
                    <a:pt x="183" y="525"/>
                    <a:pt x="126" y="498"/>
                    <a:pt x="65" y="485"/>
                  </a:cubicBezTo>
                  <a:cubicBezTo>
                    <a:pt x="31" y="477"/>
                    <a:pt x="4" y="443"/>
                    <a:pt x="4" y="408"/>
                  </a:cubicBezTo>
                  <a:cubicBezTo>
                    <a:pt x="4" y="82"/>
                    <a:pt x="4" y="82"/>
                    <a:pt x="4" y="82"/>
                  </a:cubicBezTo>
                  <a:cubicBezTo>
                    <a:pt x="4" y="38"/>
                    <a:pt x="36" y="4"/>
                    <a:pt x="80" y="4"/>
                  </a:cubicBezTo>
                  <a:moveTo>
                    <a:pt x="80" y="0"/>
                  </a:moveTo>
                  <a:cubicBezTo>
                    <a:pt x="35" y="0"/>
                    <a:pt x="0" y="35"/>
                    <a:pt x="0" y="82"/>
                  </a:cubicBezTo>
                  <a:cubicBezTo>
                    <a:pt x="0" y="408"/>
                    <a:pt x="0" y="408"/>
                    <a:pt x="0" y="408"/>
                  </a:cubicBezTo>
                  <a:cubicBezTo>
                    <a:pt x="0" y="444"/>
                    <a:pt x="29" y="481"/>
                    <a:pt x="64" y="489"/>
                  </a:cubicBezTo>
                  <a:cubicBezTo>
                    <a:pt x="123" y="502"/>
                    <a:pt x="180" y="528"/>
                    <a:pt x="230" y="568"/>
                  </a:cubicBezTo>
                  <a:cubicBezTo>
                    <a:pt x="230" y="568"/>
                    <a:pt x="231" y="569"/>
                    <a:pt x="231" y="569"/>
                  </a:cubicBezTo>
                  <a:cubicBezTo>
                    <a:pt x="245" y="580"/>
                    <a:pt x="265" y="586"/>
                    <a:pt x="284" y="586"/>
                  </a:cubicBezTo>
                  <a:cubicBezTo>
                    <a:pt x="302" y="586"/>
                    <a:pt x="321" y="581"/>
                    <a:pt x="335" y="569"/>
                  </a:cubicBezTo>
                  <a:cubicBezTo>
                    <a:pt x="590" y="366"/>
                    <a:pt x="590" y="366"/>
                    <a:pt x="590" y="366"/>
                  </a:cubicBezTo>
                  <a:cubicBezTo>
                    <a:pt x="630" y="334"/>
                    <a:pt x="632" y="279"/>
                    <a:pt x="595" y="243"/>
                  </a:cubicBezTo>
                  <a:cubicBezTo>
                    <a:pt x="575" y="224"/>
                    <a:pt x="554" y="206"/>
                    <a:pt x="532" y="188"/>
                  </a:cubicBezTo>
                  <a:cubicBezTo>
                    <a:pt x="400" y="83"/>
                    <a:pt x="248" y="21"/>
                    <a:pt x="92" y="1"/>
                  </a:cubicBezTo>
                  <a:cubicBezTo>
                    <a:pt x="88" y="0"/>
                    <a:pt x="84" y="0"/>
                    <a:pt x="80" y="0"/>
                  </a:cubicBezTo>
                  <a:close/>
                </a:path>
              </a:pathLst>
            </a:custGeom>
            <a:solidFill>
              <a:srgbClr val="7B89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350">
                <a:solidFill>
                  <a:srgbClr val="1A2732"/>
                </a:solidFill>
                <a:latin typeface="Bahnschrift" panose="020B0502040204020203" pitchFamily="34" charset="0"/>
              </a:endParaRPr>
            </a:p>
          </p:txBody>
        </p:sp>
        <p:sp>
          <p:nvSpPr>
            <p:cNvPr id="125" name="Freeform 46"/>
            <p:cNvSpPr>
              <a:spLocks/>
            </p:cNvSpPr>
            <p:nvPr/>
          </p:nvSpPr>
          <p:spPr bwMode="auto">
            <a:xfrm>
              <a:off x="5640388" y="2534038"/>
              <a:ext cx="377825" cy="206375"/>
            </a:xfrm>
            <a:custGeom>
              <a:avLst/>
              <a:gdLst>
                <a:gd name="T0" fmla="*/ 56 w 328"/>
                <a:gd name="T1" fmla="*/ 70 h 179"/>
                <a:gd name="T2" fmla="*/ 230 w 328"/>
                <a:gd name="T3" fmla="*/ 151 h 179"/>
                <a:gd name="T4" fmla="*/ 238 w 328"/>
                <a:gd name="T5" fmla="*/ 157 h 179"/>
                <a:gd name="T6" fmla="*/ 327 w 328"/>
                <a:gd name="T7" fmla="*/ 159 h 179"/>
                <a:gd name="T8" fmla="*/ 328 w 328"/>
                <a:gd name="T9" fmla="*/ 158 h 179"/>
                <a:gd name="T10" fmla="*/ 269 w 328"/>
                <a:gd name="T11" fmla="*/ 102 h 179"/>
                <a:gd name="T12" fmla="*/ 0 w 328"/>
                <a:gd name="T13" fmla="*/ 0 h 179"/>
                <a:gd name="T14" fmla="*/ 0 w 328"/>
                <a:gd name="T15" fmla="*/ 1 h 179"/>
                <a:gd name="T16" fmla="*/ 56 w 328"/>
                <a:gd name="T17" fmla="*/ 7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8" h="179">
                  <a:moveTo>
                    <a:pt x="56" y="70"/>
                  </a:moveTo>
                  <a:cubicBezTo>
                    <a:pt x="118" y="82"/>
                    <a:pt x="177" y="109"/>
                    <a:pt x="230" y="151"/>
                  </a:cubicBezTo>
                  <a:cubicBezTo>
                    <a:pt x="233" y="153"/>
                    <a:pt x="235" y="155"/>
                    <a:pt x="238" y="157"/>
                  </a:cubicBezTo>
                  <a:cubicBezTo>
                    <a:pt x="262" y="178"/>
                    <a:pt x="302" y="179"/>
                    <a:pt x="327" y="159"/>
                  </a:cubicBezTo>
                  <a:cubicBezTo>
                    <a:pt x="328" y="158"/>
                    <a:pt x="328" y="158"/>
                    <a:pt x="328" y="158"/>
                  </a:cubicBezTo>
                  <a:cubicBezTo>
                    <a:pt x="310" y="138"/>
                    <a:pt x="291" y="119"/>
                    <a:pt x="269" y="102"/>
                  </a:cubicBezTo>
                  <a:cubicBezTo>
                    <a:pt x="189" y="38"/>
                    <a:pt x="95" y="5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33"/>
                    <a:pt x="25" y="64"/>
                    <a:pt x="56" y="70"/>
                  </a:cubicBezTo>
                  <a:close/>
                </a:path>
              </a:pathLst>
            </a:custGeom>
            <a:solidFill>
              <a:srgbClr val="0090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350">
                <a:solidFill>
                  <a:srgbClr val="1A2732"/>
                </a:solidFill>
                <a:latin typeface="Bahnschrift" panose="020B0502040204020203" pitchFamily="34" charset="0"/>
              </a:endParaRPr>
            </a:p>
          </p:txBody>
        </p:sp>
      </p:grpSp>
      <p:sp>
        <p:nvSpPr>
          <p:cNvPr id="126" name="ZoneTexte 11"/>
          <p:cNvSpPr txBox="1"/>
          <p:nvPr/>
        </p:nvSpPr>
        <p:spPr>
          <a:xfrm>
            <a:off x="1538636" y="5061153"/>
            <a:ext cx="13306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800">
              <a:defRPr/>
            </a:pPr>
            <a:r>
              <a:rPr lang="en-US" b="1" dirty="0">
                <a:solidFill>
                  <a:srgbClr val="FFC000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Customers </a:t>
            </a:r>
          </a:p>
          <a:p>
            <a:pPr algn="ctr" defTabSz="685800">
              <a:defRPr/>
            </a:pPr>
            <a:endParaRPr lang="en-US" b="1" dirty="0">
              <a:solidFill>
                <a:srgbClr val="FFC000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27" name="ZoneTexte 11"/>
          <p:cNvSpPr txBox="1"/>
          <p:nvPr/>
        </p:nvSpPr>
        <p:spPr>
          <a:xfrm>
            <a:off x="6626080" y="5035945"/>
            <a:ext cx="12121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800">
              <a:defRPr/>
            </a:pPr>
            <a:r>
              <a:rPr lang="en-US" b="1" dirty="0">
                <a:solidFill>
                  <a:srgbClr val="FFC000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Suppliers </a:t>
            </a:r>
          </a:p>
          <a:p>
            <a:pPr algn="ctr" defTabSz="685800">
              <a:defRPr/>
            </a:pPr>
            <a:endParaRPr lang="en-US" b="1" dirty="0">
              <a:solidFill>
                <a:srgbClr val="FFC000"/>
              </a:solidFill>
              <a:latin typeface="Bahnschrift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A6FCB44-5B4A-45A2-AD92-A271CDA93301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81325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818699" y="3798080"/>
            <a:ext cx="1809085" cy="1830259"/>
            <a:chOff x="188304" y="1700808"/>
            <a:chExt cx="1809085" cy="1830259"/>
          </a:xfrm>
        </p:grpSpPr>
        <p:pic>
          <p:nvPicPr>
            <p:cNvPr id="58" name="Image 12"/>
            <p:cNvPicPr>
              <a:picLocks noChangeAspect="1"/>
            </p:cNvPicPr>
            <p:nvPr/>
          </p:nvPicPr>
          <p:blipFill rotWithShape="1">
            <a:blip r:embed="rId3"/>
            <a:srcRect l="11583" t="7675" r="76909" b="65697"/>
            <a:stretch/>
          </p:blipFill>
          <p:spPr>
            <a:xfrm>
              <a:off x="630103" y="1700808"/>
              <a:ext cx="1070750" cy="1256967"/>
            </a:xfrm>
            <a:prstGeom prst="rect">
              <a:avLst/>
            </a:prstGeom>
          </p:spPr>
        </p:pic>
        <p:sp>
          <p:nvSpPr>
            <p:cNvPr id="64" name="Rectangle 63"/>
            <p:cNvSpPr/>
            <p:nvPr/>
          </p:nvSpPr>
          <p:spPr>
            <a:xfrm>
              <a:off x="188304" y="3007847"/>
              <a:ext cx="1809085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dirty="0">
                  <a:solidFill>
                    <a:srgbClr val="51626F"/>
                  </a:solidFill>
                  <a:latin typeface="Roboto-Light"/>
                </a:rPr>
                <a:t>Improved customer satisfaction</a:t>
              </a:r>
              <a:endParaRPr lang="en-US" sz="1400" dirty="0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3633123" y="3798080"/>
            <a:ext cx="1949763" cy="1806094"/>
            <a:chOff x="3537196" y="1724973"/>
            <a:chExt cx="1949763" cy="1806094"/>
          </a:xfrm>
        </p:grpSpPr>
        <p:pic>
          <p:nvPicPr>
            <p:cNvPr id="59" name="Image 74"/>
            <p:cNvPicPr>
              <a:picLocks noChangeAspect="1"/>
            </p:cNvPicPr>
            <p:nvPr/>
          </p:nvPicPr>
          <p:blipFill rotWithShape="1">
            <a:blip r:embed="rId3"/>
            <a:srcRect l="45407" t="7675" r="40524" b="65697"/>
            <a:stretch/>
          </p:blipFill>
          <p:spPr>
            <a:xfrm>
              <a:off x="3813104" y="1724973"/>
              <a:ext cx="1309042" cy="1256967"/>
            </a:xfrm>
            <a:prstGeom prst="rect">
              <a:avLst/>
            </a:prstGeom>
          </p:spPr>
        </p:pic>
        <p:sp>
          <p:nvSpPr>
            <p:cNvPr id="65" name="Rectangle 64"/>
            <p:cNvSpPr/>
            <p:nvPr/>
          </p:nvSpPr>
          <p:spPr>
            <a:xfrm>
              <a:off x="3537196" y="3007847"/>
              <a:ext cx="194976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dirty="0">
                  <a:solidFill>
                    <a:srgbClr val="51626F"/>
                  </a:solidFill>
                  <a:latin typeface="Roboto-Light"/>
                </a:rPr>
                <a:t>Strengthened supplier relationships</a:t>
              </a:r>
              <a:endParaRPr lang="en-US" sz="1400" dirty="0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754230" y="1381783"/>
            <a:ext cx="1949763" cy="1795035"/>
            <a:chOff x="6981827" y="1736032"/>
            <a:chExt cx="1949763" cy="1795035"/>
          </a:xfrm>
        </p:grpSpPr>
        <p:pic>
          <p:nvPicPr>
            <p:cNvPr id="60" name="Image 75"/>
            <p:cNvPicPr>
              <a:picLocks noChangeAspect="1"/>
            </p:cNvPicPr>
            <p:nvPr/>
          </p:nvPicPr>
          <p:blipFill rotWithShape="1">
            <a:blip r:embed="rId3"/>
            <a:srcRect l="80853" t="7675" r="5054" b="65697"/>
            <a:stretch/>
          </p:blipFill>
          <p:spPr>
            <a:xfrm>
              <a:off x="7319943" y="1736032"/>
              <a:ext cx="1311280" cy="1256967"/>
            </a:xfrm>
            <a:prstGeom prst="rect">
              <a:avLst/>
            </a:prstGeom>
          </p:spPr>
        </p:pic>
        <p:sp>
          <p:nvSpPr>
            <p:cNvPr id="66" name="Rectangle 65"/>
            <p:cNvSpPr/>
            <p:nvPr/>
          </p:nvSpPr>
          <p:spPr>
            <a:xfrm>
              <a:off x="6981827" y="3007847"/>
              <a:ext cx="194976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dirty="0">
                  <a:solidFill>
                    <a:srgbClr val="51626F"/>
                  </a:solidFill>
                  <a:latin typeface="Roboto-Light"/>
                </a:rPr>
                <a:t>Increased business productivity</a:t>
              </a:r>
              <a:endParaRPr lang="en-US" sz="1400" dirty="0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6444208" y="3798080"/>
            <a:ext cx="1949763" cy="1710153"/>
            <a:chOff x="6981827" y="4159668"/>
            <a:chExt cx="1949763" cy="1710153"/>
          </a:xfrm>
        </p:grpSpPr>
        <p:pic>
          <p:nvPicPr>
            <p:cNvPr id="61" name="Image 76"/>
            <p:cNvPicPr>
              <a:picLocks noChangeAspect="1"/>
            </p:cNvPicPr>
            <p:nvPr/>
          </p:nvPicPr>
          <p:blipFill rotWithShape="1">
            <a:blip r:embed="rId3"/>
            <a:srcRect l="81103" t="55178" r="4804" b="18194"/>
            <a:stretch/>
          </p:blipFill>
          <p:spPr>
            <a:xfrm>
              <a:off x="7216536" y="4159668"/>
              <a:ext cx="1311280" cy="1256967"/>
            </a:xfrm>
            <a:prstGeom prst="rect">
              <a:avLst/>
            </a:prstGeom>
          </p:spPr>
        </p:pic>
        <p:sp>
          <p:nvSpPr>
            <p:cNvPr id="67" name="Rectangle 66"/>
            <p:cNvSpPr/>
            <p:nvPr/>
          </p:nvSpPr>
          <p:spPr>
            <a:xfrm>
              <a:off x="6981827" y="5346601"/>
              <a:ext cx="194976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dirty="0">
                  <a:solidFill>
                    <a:srgbClr val="51626F"/>
                  </a:solidFill>
                  <a:latin typeface="Roboto-Light"/>
                </a:rPr>
                <a:t>Greater employee satisfaction</a:t>
              </a:r>
              <a:endParaRPr lang="en-US" sz="1400" dirty="0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491880" y="1381783"/>
            <a:ext cx="1949763" cy="1958167"/>
            <a:chOff x="3449273" y="4127098"/>
            <a:chExt cx="1949763" cy="1958167"/>
          </a:xfrm>
        </p:grpSpPr>
        <p:pic>
          <p:nvPicPr>
            <p:cNvPr id="62" name="Image 77"/>
            <p:cNvPicPr>
              <a:picLocks noChangeAspect="1"/>
            </p:cNvPicPr>
            <p:nvPr/>
          </p:nvPicPr>
          <p:blipFill rotWithShape="1">
            <a:blip r:embed="rId3"/>
            <a:srcRect l="43879" t="55178" r="39122" b="18194"/>
            <a:stretch/>
          </p:blipFill>
          <p:spPr>
            <a:xfrm>
              <a:off x="3627801" y="4127098"/>
              <a:ext cx="1581654" cy="1256967"/>
            </a:xfrm>
            <a:prstGeom prst="rect">
              <a:avLst/>
            </a:prstGeom>
          </p:spPr>
        </p:pic>
        <p:sp>
          <p:nvSpPr>
            <p:cNvPr id="68" name="Rectangle 67"/>
            <p:cNvSpPr/>
            <p:nvPr/>
          </p:nvSpPr>
          <p:spPr>
            <a:xfrm>
              <a:off x="3449273" y="5346601"/>
              <a:ext cx="1949763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>
                  <a:solidFill>
                    <a:srgbClr val="51626F"/>
                  </a:solidFill>
                  <a:latin typeface="Roboto-Light"/>
                </a:rPr>
                <a:t>Manage growth, </a:t>
              </a:r>
              <a:r>
                <a:rPr lang="en-US" sz="1400" dirty="0">
                  <a:solidFill>
                    <a:srgbClr val="51626F"/>
                  </a:solidFill>
                  <a:latin typeface="Roboto-Light"/>
                </a:rPr>
                <a:t>competitiveness &amp; global compliance</a:t>
              </a:r>
              <a:endParaRPr lang="en-US" sz="1400" dirty="0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195257" y="1381783"/>
            <a:ext cx="1949763" cy="1604258"/>
            <a:chOff x="179512" y="4265563"/>
            <a:chExt cx="1949763" cy="1604258"/>
          </a:xfrm>
        </p:grpSpPr>
        <p:pic>
          <p:nvPicPr>
            <p:cNvPr id="63" name="Image 78"/>
            <p:cNvPicPr>
              <a:picLocks noChangeAspect="1"/>
            </p:cNvPicPr>
            <p:nvPr/>
          </p:nvPicPr>
          <p:blipFill rotWithShape="1">
            <a:blip r:embed="rId3"/>
            <a:srcRect l="9053" t="55178" r="75329" b="18194"/>
            <a:stretch/>
          </p:blipFill>
          <p:spPr>
            <a:xfrm>
              <a:off x="311424" y="4265563"/>
              <a:ext cx="1453182" cy="1256967"/>
            </a:xfrm>
            <a:prstGeom prst="rect">
              <a:avLst/>
            </a:prstGeom>
          </p:spPr>
        </p:pic>
        <p:sp>
          <p:nvSpPr>
            <p:cNvPr id="69" name="Rectangle 68"/>
            <p:cNvSpPr/>
            <p:nvPr/>
          </p:nvSpPr>
          <p:spPr>
            <a:xfrm>
              <a:off x="179512" y="5346601"/>
              <a:ext cx="194976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dirty="0">
                  <a:solidFill>
                    <a:srgbClr val="51626F"/>
                  </a:solidFill>
                  <a:latin typeface="Roboto-Light"/>
                </a:rPr>
                <a:t>Enhanced global visibility &amp; analytics</a:t>
              </a:r>
              <a:endParaRPr lang="en-US" sz="1400" dirty="0"/>
            </a:p>
          </p:txBody>
        </p:sp>
      </p:grp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400" dirty="0">
                <a:solidFill>
                  <a:srgbClr val="006772"/>
                </a:solidFill>
              </a:rPr>
              <a:t>Digital Transformation of the Cash Conversion Cycle</a:t>
            </a:r>
          </a:p>
          <a:p>
            <a:endParaRPr lang="en-US" sz="2400" dirty="0"/>
          </a:p>
          <a:p>
            <a:endParaRPr lang="fr-FR" sz="2400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A6FCB44-5B4A-45A2-AD92-A271CDA93301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43999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algn="ctr"/>
            <a:r>
              <a:rPr lang="en-US" sz="3300" dirty="0">
                <a:solidFill>
                  <a:srgbClr val="006772"/>
                </a:solidFill>
              </a:rPr>
              <a:t>WHY ESKER?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978" y="2112169"/>
            <a:ext cx="8751094" cy="335756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905000" y="1557851"/>
            <a:ext cx="5562600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n-US" sz="1350" b="1" cap="all" dirty="0">
                <a:solidFill>
                  <a:srgbClr val="039FB0"/>
                </a:solidFill>
                <a:latin typeface="+mj-lt"/>
              </a:rPr>
              <a:t>NOT ALL AUTOMATION SOLUTIONS ARE CREATED EQUAL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A6FCB44-5B4A-45A2-AD92-A271CDA93301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14362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age 2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5008" y="1107065"/>
            <a:ext cx="9144000" cy="4486836"/>
          </a:xfrm>
          <a:prstGeom prst="rect">
            <a:avLst/>
          </a:prstGeom>
        </p:spPr>
      </p:pic>
      <p:grpSp>
        <p:nvGrpSpPr>
          <p:cNvPr id="33" name="Groupe 32"/>
          <p:cNvGrpSpPr/>
          <p:nvPr/>
        </p:nvGrpSpPr>
        <p:grpSpPr>
          <a:xfrm>
            <a:off x="6283522" y="-1803119"/>
            <a:ext cx="1614480" cy="1614480"/>
            <a:chOff x="12778010" y="3605121"/>
            <a:chExt cx="2456488" cy="2456488"/>
          </a:xfrm>
        </p:grpSpPr>
        <p:grpSp>
          <p:nvGrpSpPr>
            <p:cNvPr id="147" name="Groupe 146"/>
            <p:cNvGrpSpPr/>
            <p:nvPr/>
          </p:nvGrpSpPr>
          <p:grpSpPr>
            <a:xfrm>
              <a:off x="12778010" y="3605121"/>
              <a:ext cx="2456488" cy="2456488"/>
              <a:chOff x="2840165" y="4107814"/>
              <a:chExt cx="2456488" cy="2456488"/>
            </a:xfrm>
          </p:grpSpPr>
          <p:sp>
            <p:nvSpPr>
              <p:cNvPr id="148" name="Ellipse 147"/>
              <p:cNvSpPr/>
              <p:nvPr/>
            </p:nvSpPr>
            <p:spPr>
              <a:xfrm>
                <a:off x="2840165" y="4107814"/>
                <a:ext cx="2456488" cy="2456488"/>
              </a:xfrm>
              <a:prstGeom prst="ellipse">
                <a:avLst/>
              </a:prstGeom>
              <a:solidFill>
                <a:schemeClr val="bg1">
                  <a:lumMod val="50000"/>
                  <a:alpha val="83137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fr-FR" sz="1350" dirty="0">
                  <a:solidFill>
                    <a:srgbClr val="FFFFFF"/>
                  </a:solidFill>
                  <a:latin typeface="Calibri" panose="020F0502020204030204" pitchFamily="34" charset="0"/>
                  <a:ea typeface="Tahoma" panose="020B0604030504040204" pitchFamily="34" charset="0"/>
                </a:endParaRPr>
              </a:p>
            </p:txBody>
          </p:sp>
          <p:sp>
            <p:nvSpPr>
              <p:cNvPr id="150" name="Rectangle 149"/>
              <p:cNvSpPr/>
              <p:nvPr/>
            </p:nvSpPr>
            <p:spPr>
              <a:xfrm>
                <a:off x="3158116" y="5100780"/>
                <a:ext cx="1995551" cy="11239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defTabSz="685800"/>
                <a:r>
                  <a:rPr lang="fr-FR" sz="1200" dirty="0" err="1">
                    <a:solidFill>
                      <a:srgbClr val="FFFFFF"/>
                    </a:solidFill>
                    <a:latin typeface="Calibri"/>
                  </a:rPr>
                  <a:t>Listed</a:t>
                </a:r>
                <a:r>
                  <a:rPr lang="fr-FR" sz="1200" dirty="0">
                    <a:solidFill>
                      <a:srgbClr val="FFFFFF"/>
                    </a:solidFill>
                    <a:latin typeface="Calibri"/>
                  </a:rPr>
                  <a:t> on </a:t>
                </a:r>
              </a:p>
              <a:p>
                <a:pPr algn="ctr" defTabSz="685800"/>
                <a:r>
                  <a:rPr lang="fr-FR" b="1" dirty="0" err="1">
                    <a:solidFill>
                      <a:srgbClr val="FFFFFF"/>
                    </a:solidFill>
                    <a:latin typeface="Calibri"/>
                  </a:rPr>
                  <a:t>AlterNext</a:t>
                </a:r>
                <a:r>
                  <a:rPr lang="fr-FR" b="1" dirty="0">
                    <a:solidFill>
                      <a:srgbClr val="FFFFFF"/>
                    </a:solidFill>
                    <a:latin typeface="Calibri"/>
                  </a:rPr>
                  <a:t> </a:t>
                </a:r>
                <a:r>
                  <a:rPr lang="fr-FR" sz="1200" dirty="0">
                    <a:solidFill>
                      <a:srgbClr val="FFFFFF"/>
                    </a:solidFill>
                    <a:latin typeface="Calibri"/>
                  </a:rPr>
                  <a:t>Paris </a:t>
                </a:r>
                <a:r>
                  <a:rPr lang="fr-FR" sz="1200" dirty="0" err="1">
                    <a:solidFill>
                      <a:srgbClr val="FFFFFF"/>
                    </a:solidFill>
                    <a:latin typeface="Calibri"/>
                  </a:rPr>
                  <a:t>since</a:t>
                </a:r>
                <a:r>
                  <a:rPr lang="fr-FR" sz="1200" dirty="0">
                    <a:solidFill>
                      <a:srgbClr val="FFFFFF"/>
                    </a:solidFill>
                    <a:latin typeface="Calibri"/>
                  </a:rPr>
                  <a:t> 1997</a:t>
                </a:r>
              </a:p>
            </p:txBody>
          </p:sp>
        </p:grpSp>
        <p:pic>
          <p:nvPicPr>
            <p:cNvPr id="1028" name="Picture 4" descr="See original image"/>
            <p:cNvPicPr>
              <a:picLocks noChangeAspect="1" noChangeArrowheads="1"/>
            </p:cNvPicPr>
            <p:nvPr/>
          </p:nvPicPr>
          <p:blipFill>
            <a:blip r:embed="rId4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152804" y="4070732"/>
              <a:ext cx="1836998" cy="5670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" name="Groupe 4"/>
          <p:cNvGrpSpPr/>
          <p:nvPr/>
        </p:nvGrpSpPr>
        <p:grpSpPr>
          <a:xfrm>
            <a:off x="-173125" y="-1932557"/>
            <a:ext cx="1645587" cy="1645587"/>
            <a:chOff x="-2680308" y="-425864"/>
            <a:chExt cx="2194116" cy="2194116"/>
          </a:xfrm>
        </p:grpSpPr>
        <p:grpSp>
          <p:nvGrpSpPr>
            <p:cNvPr id="4" name="Groupe 3"/>
            <p:cNvGrpSpPr/>
            <p:nvPr/>
          </p:nvGrpSpPr>
          <p:grpSpPr>
            <a:xfrm>
              <a:off x="-2680308" y="-425864"/>
              <a:ext cx="2194116" cy="2194116"/>
              <a:chOff x="-2680308" y="-425864"/>
              <a:chExt cx="2194116" cy="2194116"/>
            </a:xfrm>
          </p:grpSpPr>
          <p:sp>
            <p:nvSpPr>
              <p:cNvPr id="214" name="Ellipse 213"/>
              <p:cNvSpPr/>
              <p:nvPr/>
            </p:nvSpPr>
            <p:spPr>
              <a:xfrm>
                <a:off x="-2680308" y="-425864"/>
                <a:ext cx="2194116" cy="2194116"/>
              </a:xfrm>
              <a:prstGeom prst="ellipse">
                <a:avLst/>
              </a:prstGeom>
              <a:solidFill>
                <a:srgbClr val="FFC000">
                  <a:alpha val="83137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fr-FR" sz="1350" dirty="0">
                  <a:solidFill>
                    <a:srgbClr val="FFFFFF"/>
                  </a:solidFill>
                  <a:latin typeface="Calibri" panose="020F0502020204030204" pitchFamily="34" charset="0"/>
                  <a:ea typeface="Tahoma" panose="020B0604030504040204" pitchFamily="34" charset="0"/>
                </a:endParaRPr>
              </a:p>
            </p:txBody>
          </p:sp>
          <p:sp>
            <p:nvSpPr>
              <p:cNvPr id="87" name="Rectangle 86"/>
              <p:cNvSpPr/>
              <p:nvPr/>
            </p:nvSpPr>
            <p:spPr>
              <a:xfrm>
                <a:off x="-2471243" y="664669"/>
                <a:ext cx="1833067" cy="861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defTabSz="685800"/>
                <a:r>
                  <a:rPr lang="fr-FR" sz="1200" dirty="0">
                    <a:solidFill>
                      <a:srgbClr val="FFFFFF"/>
                    </a:solidFill>
                    <a:latin typeface="Calibri"/>
                  </a:rPr>
                  <a:t>But </a:t>
                </a:r>
                <a:r>
                  <a:rPr lang="fr-FR" sz="1200" dirty="0" err="1">
                    <a:solidFill>
                      <a:srgbClr val="FFFFFF"/>
                    </a:solidFill>
                    <a:latin typeface="Calibri"/>
                  </a:rPr>
                  <a:t>also</a:t>
                </a:r>
                <a:r>
                  <a:rPr lang="fr-FR" sz="1200" dirty="0">
                    <a:solidFill>
                      <a:srgbClr val="FFFFFF"/>
                    </a:solidFill>
                    <a:latin typeface="Calibri"/>
                  </a:rPr>
                  <a:t>:</a:t>
                </a:r>
              </a:p>
              <a:p>
                <a:pPr algn="ctr" defTabSz="685800"/>
                <a:r>
                  <a:rPr lang="fr-FR" sz="1200" dirty="0">
                    <a:solidFill>
                      <a:srgbClr val="FFFFFF"/>
                    </a:solidFill>
                    <a:latin typeface="Calibri"/>
                  </a:rPr>
                  <a:t>an SAP </a:t>
                </a:r>
                <a:r>
                  <a:rPr lang="fr-FR" sz="1200" dirty="0" err="1">
                    <a:solidFill>
                      <a:srgbClr val="FFFFFF"/>
                    </a:solidFill>
                    <a:latin typeface="Calibri"/>
                  </a:rPr>
                  <a:t>customer</a:t>
                </a:r>
                <a:endParaRPr lang="fr-FR" sz="1200" dirty="0">
                  <a:solidFill>
                    <a:srgbClr val="FFFFFF"/>
                  </a:solidFill>
                  <a:latin typeface="Calibri"/>
                </a:endParaRPr>
              </a:p>
              <a:p>
                <a:pPr algn="ctr" defTabSz="685800"/>
                <a:r>
                  <a:rPr lang="fr-FR" sz="1200" dirty="0">
                    <a:solidFill>
                      <a:srgbClr val="FFFFFF"/>
                    </a:solidFill>
                    <a:latin typeface="Calibri"/>
                  </a:rPr>
                  <a:t>&amp; supplier </a:t>
                </a:r>
              </a:p>
            </p:txBody>
          </p:sp>
        </p:grpSp>
        <p:grpSp>
          <p:nvGrpSpPr>
            <p:cNvPr id="36" name="Groupe 35"/>
            <p:cNvGrpSpPr/>
            <p:nvPr/>
          </p:nvGrpSpPr>
          <p:grpSpPr>
            <a:xfrm>
              <a:off x="-2121042" y="-124354"/>
              <a:ext cx="1209201" cy="710071"/>
              <a:chOff x="-5385416" y="1736062"/>
              <a:chExt cx="3876675" cy="2276475"/>
            </a:xfrm>
          </p:grpSpPr>
          <p:sp>
            <p:nvSpPr>
              <p:cNvPr id="34" name="Forme libre 33"/>
              <p:cNvSpPr/>
              <p:nvPr/>
            </p:nvSpPr>
            <p:spPr>
              <a:xfrm>
                <a:off x="-5363570" y="1801504"/>
                <a:ext cx="2552131" cy="1146412"/>
              </a:xfrm>
              <a:custGeom>
                <a:avLst/>
                <a:gdLst>
                  <a:gd name="connsiteX0" fmla="*/ 0 w 2552131"/>
                  <a:gd name="connsiteY0" fmla="*/ 0 h 1146412"/>
                  <a:gd name="connsiteX1" fmla="*/ 0 w 2552131"/>
                  <a:gd name="connsiteY1" fmla="*/ 1132765 h 1146412"/>
                  <a:gd name="connsiteX2" fmla="*/ 1583140 w 2552131"/>
                  <a:gd name="connsiteY2" fmla="*/ 1146412 h 1146412"/>
                  <a:gd name="connsiteX3" fmla="*/ 2552131 w 2552131"/>
                  <a:gd name="connsiteY3" fmla="*/ 136478 h 1146412"/>
                  <a:gd name="connsiteX4" fmla="*/ 0 w 2552131"/>
                  <a:gd name="connsiteY4" fmla="*/ 0 h 11464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52131" h="1146412">
                    <a:moveTo>
                      <a:pt x="0" y="0"/>
                    </a:moveTo>
                    <a:lnTo>
                      <a:pt x="0" y="1132765"/>
                    </a:lnTo>
                    <a:lnTo>
                      <a:pt x="1583140" y="1146412"/>
                    </a:lnTo>
                    <a:lnTo>
                      <a:pt x="2552131" y="13647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fr-FR" sz="1350" dirty="0">
                  <a:solidFill>
                    <a:srgbClr val="FFFFFF"/>
                  </a:solidFill>
                  <a:latin typeface="Calibri"/>
                </a:endParaRPr>
              </a:p>
            </p:txBody>
          </p:sp>
          <p:sp>
            <p:nvSpPr>
              <p:cNvPr id="35" name="Forme libre 34"/>
              <p:cNvSpPr/>
              <p:nvPr/>
            </p:nvSpPr>
            <p:spPr>
              <a:xfrm>
                <a:off x="-3439236" y="3289110"/>
                <a:ext cx="1828800" cy="545911"/>
              </a:xfrm>
              <a:custGeom>
                <a:avLst/>
                <a:gdLst>
                  <a:gd name="connsiteX0" fmla="*/ 13648 w 1828800"/>
                  <a:gd name="connsiteY0" fmla="*/ 0 h 545911"/>
                  <a:gd name="connsiteX1" fmla="*/ 27296 w 1828800"/>
                  <a:gd name="connsiteY1" fmla="*/ 504968 h 545911"/>
                  <a:gd name="connsiteX2" fmla="*/ 1828800 w 1828800"/>
                  <a:gd name="connsiteY2" fmla="*/ 545911 h 545911"/>
                  <a:gd name="connsiteX3" fmla="*/ 1815152 w 1828800"/>
                  <a:gd name="connsiteY3" fmla="*/ 27296 h 545911"/>
                  <a:gd name="connsiteX4" fmla="*/ 191069 w 1828800"/>
                  <a:gd name="connsiteY4" fmla="*/ 54591 h 545911"/>
                  <a:gd name="connsiteX5" fmla="*/ 0 w 1828800"/>
                  <a:gd name="connsiteY5" fmla="*/ 81887 h 545911"/>
                  <a:gd name="connsiteX6" fmla="*/ 40943 w 1828800"/>
                  <a:gd name="connsiteY6" fmla="*/ 109183 h 545911"/>
                  <a:gd name="connsiteX7" fmla="*/ 40943 w 1828800"/>
                  <a:gd name="connsiteY7" fmla="*/ 163774 h 545911"/>
                  <a:gd name="connsiteX8" fmla="*/ 40943 w 1828800"/>
                  <a:gd name="connsiteY8" fmla="*/ 232012 h 545911"/>
                  <a:gd name="connsiteX9" fmla="*/ 40943 w 1828800"/>
                  <a:gd name="connsiteY9" fmla="*/ 300251 h 545911"/>
                  <a:gd name="connsiteX10" fmla="*/ 81887 w 1828800"/>
                  <a:gd name="connsiteY10" fmla="*/ 0 h 5459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828800" h="545911">
                    <a:moveTo>
                      <a:pt x="13648" y="0"/>
                    </a:moveTo>
                    <a:lnTo>
                      <a:pt x="27296" y="504968"/>
                    </a:lnTo>
                    <a:lnTo>
                      <a:pt x="1828800" y="545911"/>
                    </a:lnTo>
                    <a:lnTo>
                      <a:pt x="1815152" y="27296"/>
                    </a:lnTo>
                    <a:lnTo>
                      <a:pt x="191069" y="54591"/>
                    </a:lnTo>
                    <a:lnTo>
                      <a:pt x="0" y="81887"/>
                    </a:lnTo>
                    <a:lnTo>
                      <a:pt x="40943" y="109183"/>
                    </a:lnTo>
                    <a:lnTo>
                      <a:pt x="40943" y="163774"/>
                    </a:lnTo>
                    <a:lnTo>
                      <a:pt x="40943" y="232012"/>
                    </a:lnTo>
                    <a:lnTo>
                      <a:pt x="40943" y="300251"/>
                    </a:lnTo>
                    <a:lnTo>
                      <a:pt x="81887" y="0"/>
                    </a:lnTo>
                  </a:path>
                </a:pathLst>
              </a:cu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fr-FR" sz="1350" dirty="0">
                  <a:solidFill>
                    <a:srgbClr val="FFFFFF"/>
                  </a:solidFill>
                  <a:latin typeface="Calibri"/>
                </a:endParaRPr>
              </a:p>
            </p:txBody>
          </p:sp>
          <p:pic>
            <p:nvPicPr>
              <p:cNvPr id="1030" name="Picture 6" descr="See original image"/>
              <p:cNvPicPr>
                <a:picLocks noChangeAspect="1" noChangeArrowheads="1"/>
              </p:cNvPicPr>
              <p:nvPr/>
            </p:nvPicPr>
            <p:blipFill>
              <a:blip r:embed="rId5" cstate="screen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5385416" y="1736062"/>
                <a:ext cx="3876675" cy="22764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2" name="Groupe 1"/>
          <p:cNvGrpSpPr/>
          <p:nvPr/>
        </p:nvGrpSpPr>
        <p:grpSpPr>
          <a:xfrm>
            <a:off x="-1849622" y="944993"/>
            <a:ext cx="1614480" cy="1614480"/>
            <a:chOff x="6488667" y="7483360"/>
            <a:chExt cx="2152640" cy="2152640"/>
          </a:xfrm>
        </p:grpSpPr>
        <p:sp>
          <p:nvSpPr>
            <p:cNvPr id="247" name="Ellipse 246"/>
            <p:cNvSpPr/>
            <p:nvPr/>
          </p:nvSpPr>
          <p:spPr>
            <a:xfrm>
              <a:off x="6488667" y="7483360"/>
              <a:ext cx="2152640" cy="2152640"/>
            </a:xfrm>
            <a:prstGeom prst="ellipse">
              <a:avLst/>
            </a:prstGeom>
            <a:solidFill>
              <a:srgbClr val="308D9C">
                <a:alpha val="8313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fr-FR" sz="1350" dirty="0">
                <a:solidFill>
                  <a:srgbClr val="FFFFFF"/>
                </a:solidFill>
                <a:latin typeface="Calibri" panose="020F0502020204030204" pitchFamily="34" charset="0"/>
                <a:ea typeface="Tahoma" panose="020B0604030504040204" pitchFamily="34" charset="0"/>
              </a:endParaRPr>
            </a:p>
          </p:txBody>
        </p:sp>
        <p:pic>
          <p:nvPicPr>
            <p:cNvPr id="242" name="Picture 2" descr="http://cidguide.esker.com/2015/logos_templates/img/logos/Company/png/TermSync-pantone.png"/>
            <p:cNvPicPr>
              <a:picLocks noChangeAspect="1" noChangeArrowheads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41830" y="8444024"/>
              <a:ext cx="1110433" cy="2646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3" name="Picture 4" descr="CalvaEDI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90363" y="7591425"/>
              <a:ext cx="731720" cy="7317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6" name="Rectangle 65"/>
            <p:cNvSpPr/>
            <p:nvPr/>
          </p:nvSpPr>
          <p:spPr>
            <a:xfrm>
              <a:off x="6672756" y="8837120"/>
              <a:ext cx="1833067" cy="6155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685800"/>
              <a:r>
                <a:rPr lang="fr-FR" sz="1200" dirty="0" err="1">
                  <a:solidFill>
                    <a:srgbClr val="FFFFFF"/>
                  </a:solidFill>
                  <a:latin typeface="Calibri"/>
                </a:rPr>
                <a:t>acquired</a:t>
              </a:r>
              <a:r>
                <a:rPr lang="fr-FR" sz="1200" dirty="0">
                  <a:solidFill>
                    <a:srgbClr val="FFFFFF"/>
                  </a:solidFill>
                  <a:latin typeface="Calibri"/>
                </a:rPr>
                <a:t> by Esker in 2015</a:t>
              </a:r>
            </a:p>
          </p:txBody>
        </p:sp>
      </p:grpSp>
      <p:grpSp>
        <p:nvGrpSpPr>
          <p:cNvPr id="72" name="Groupe 71"/>
          <p:cNvGrpSpPr/>
          <p:nvPr/>
        </p:nvGrpSpPr>
        <p:grpSpPr>
          <a:xfrm>
            <a:off x="3746448" y="3828176"/>
            <a:ext cx="1835033" cy="1765726"/>
            <a:chOff x="5166075" y="2616817"/>
            <a:chExt cx="2810636" cy="2737654"/>
          </a:xfrm>
        </p:grpSpPr>
        <p:sp>
          <p:nvSpPr>
            <p:cNvPr id="73" name="Ellipse 72"/>
            <p:cNvSpPr/>
            <p:nvPr/>
          </p:nvSpPr>
          <p:spPr>
            <a:xfrm>
              <a:off x="5239057" y="2616817"/>
              <a:ext cx="2737654" cy="2737654"/>
            </a:xfrm>
            <a:prstGeom prst="ellipse">
              <a:avLst/>
            </a:prstGeom>
            <a:solidFill>
              <a:srgbClr val="F2AE00">
                <a:alpha val="92941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fr-FR" sz="1050" dirty="0">
                <a:solidFill>
                  <a:srgbClr val="FFFFFF"/>
                </a:solidFill>
                <a:latin typeface="Calibri" panose="020F0502020204030204" pitchFamily="34" charset="0"/>
                <a:ea typeface="Tahoma" panose="020B0604030504040204" pitchFamily="34" charset="0"/>
              </a:endParaRPr>
            </a:p>
          </p:txBody>
        </p:sp>
        <p:sp>
          <p:nvSpPr>
            <p:cNvPr id="74" name="ZoneTexte 21"/>
            <p:cNvSpPr txBox="1"/>
            <p:nvPr/>
          </p:nvSpPr>
          <p:spPr>
            <a:xfrm>
              <a:off x="5166075" y="2867860"/>
              <a:ext cx="2810636" cy="15747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/>
              <a:r>
                <a:rPr lang="fr-FR" sz="4500" dirty="0">
                  <a:solidFill>
                    <a:srgbClr val="FFFFFF"/>
                  </a:solidFill>
                  <a:latin typeface="Calibri" panose="020F0502020204030204" pitchFamily="34" charset="0"/>
                  <a:ea typeface="Tahoma" panose="020B0604030504040204" pitchFamily="34" charset="0"/>
                </a:rPr>
                <a:t>14%</a:t>
              </a:r>
            </a:p>
            <a:p>
              <a:pPr algn="ctr" defTabSz="685800"/>
              <a:r>
                <a:rPr lang="fr-FR" sz="1500" dirty="0">
                  <a:solidFill>
                    <a:srgbClr val="FFFFFF"/>
                  </a:solidFill>
                  <a:latin typeface="Calibri" panose="020F0502020204030204" pitchFamily="34" charset="0"/>
                  <a:ea typeface="Tahoma" panose="020B0604030504040204" pitchFamily="34" charset="0"/>
                </a:rPr>
                <a:t>ORGANIC GROWTH</a:t>
              </a:r>
            </a:p>
          </p:txBody>
        </p:sp>
        <p:sp>
          <p:nvSpPr>
            <p:cNvPr id="75" name="Rectangle 74"/>
            <p:cNvSpPr/>
            <p:nvPr/>
          </p:nvSpPr>
          <p:spPr>
            <a:xfrm>
              <a:off x="5392931" y="4301610"/>
              <a:ext cx="2489898" cy="5726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685800"/>
              <a:endParaRPr lang="fr-FR" cap="all" dirty="0">
                <a:solidFill>
                  <a:srgbClr val="FFFFFF"/>
                </a:solidFill>
                <a:latin typeface="Calibri" panose="020F0502020204030204" pitchFamily="34" charset="0"/>
                <a:ea typeface="Tahoma" panose="020B0604030504040204" pitchFamily="34" charset="0"/>
              </a:endParaRPr>
            </a:p>
          </p:txBody>
        </p:sp>
      </p:grpSp>
      <p:grpSp>
        <p:nvGrpSpPr>
          <p:cNvPr id="3" name="Groupe 2"/>
          <p:cNvGrpSpPr/>
          <p:nvPr/>
        </p:nvGrpSpPr>
        <p:grpSpPr>
          <a:xfrm>
            <a:off x="1952524" y="-1863088"/>
            <a:ext cx="1645587" cy="1645587"/>
            <a:chOff x="-330335" y="-2560317"/>
            <a:chExt cx="2194116" cy="2194116"/>
          </a:xfrm>
        </p:grpSpPr>
        <p:sp>
          <p:nvSpPr>
            <p:cNvPr id="77" name="Ellipse 76"/>
            <p:cNvSpPr/>
            <p:nvPr/>
          </p:nvSpPr>
          <p:spPr>
            <a:xfrm>
              <a:off x="-330335" y="-2560317"/>
              <a:ext cx="2194116" cy="2194116"/>
            </a:xfrm>
            <a:prstGeom prst="ellipse">
              <a:avLst/>
            </a:prstGeom>
            <a:solidFill>
              <a:schemeClr val="tx2">
                <a:lumMod val="50000"/>
                <a:alpha val="83137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fr-FR" sz="1350" dirty="0">
                <a:solidFill>
                  <a:srgbClr val="FFFFFF"/>
                </a:solidFill>
                <a:latin typeface="Calibri" panose="020F0502020204030204" pitchFamily="34" charset="0"/>
                <a:ea typeface="Tahoma" panose="020B0604030504040204" pitchFamily="34" charset="0"/>
              </a:endParaRPr>
            </a:p>
          </p:txBody>
        </p:sp>
        <p:pic>
          <p:nvPicPr>
            <p:cNvPr id="1026" name="Picture 2" descr="http://www.esker.com/common/2015/images/all/esker_awards_logos.png"/>
            <p:cNvPicPr>
              <a:picLocks noChangeAspect="1" noChangeArrowheads="1"/>
            </p:cNvPicPr>
            <p:nvPr/>
          </p:nvPicPr>
          <p:blipFill rotWithShape="1">
            <a:blip r:embed="rId8" cstate="print">
              <a:clrChange>
                <a:clrFrom>
                  <a:srgbClr val="394A59"/>
                </a:clrFrom>
                <a:clrTo>
                  <a:srgbClr val="394A59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133349" y="-2486026"/>
              <a:ext cx="1257301" cy="18476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3" name="Groupe 82"/>
          <p:cNvGrpSpPr/>
          <p:nvPr/>
        </p:nvGrpSpPr>
        <p:grpSpPr>
          <a:xfrm>
            <a:off x="4167086" y="-1874915"/>
            <a:ext cx="1645587" cy="1645587"/>
            <a:chOff x="2050915" y="1919713"/>
            <a:chExt cx="2194116" cy="2194116"/>
          </a:xfrm>
        </p:grpSpPr>
        <p:sp>
          <p:nvSpPr>
            <p:cNvPr id="84" name="Ellipse 83"/>
            <p:cNvSpPr/>
            <p:nvPr/>
          </p:nvSpPr>
          <p:spPr>
            <a:xfrm>
              <a:off x="2050915" y="1919713"/>
              <a:ext cx="2194116" cy="2194116"/>
            </a:xfrm>
            <a:prstGeom prst="ellipse">
              <a:avLst/>
            </a:prstGeom>
            <a:solidFill>
              <a:srgbClr val="308D9C">
                <a:alpha val="8313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fr-FR" sz="1350" dirty="0">
                <a:solidFill>
                  <a:srgbClr val="FFFFFF"/>
                </a:solidFill>
                <a:latin typeface="Calibri" panose="020F0502020204030204" pitchFamily="34" charset="0"/>
                <a:ea typeface="Tahoma" panose="020B0604030504040204" pitchFamily="34" charset="0"/>
              </a:endParaRPr>
            </a:p>
          </p:txBody>
        </p:sp>
        <p:sp>
          <p:nvSpPr>
            <p:cNvPr id="85" name="ZoneTexte 21"/>
            <p:cNvSpPr txBox="1"/>
            <p:nvPr/>
          </p:nvSpPr>
          <p:spPr>
            <a:xfrm>
              <a:off x="2057264" y="2125566"/>
              <a:ext cx="2181419" cy="10464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/>
              <a:r>
                <a:rPr lang="fr-FR" sz="4500" dirty="0">
                  <a:solidFill>
                    <a:srgbClr val="FFFFFF"/>
                  </a:solidFill>
                  <a:latin typeface="Calibri" panose="020F0502020204030204" pitchFamily="34" charset="0"/>
                  <a:ea typeface="Tahoma" panose="020B0604030504040204" pitchFamily="34" charset="0"/>
                </a:rPr>
                <a:t>1</a:t>
              </a:r>
              <a:r>
                <a:rPr lang="fr-FR" dirty="0">
                  <a:solidFill>
                    <a:srgbClr val="FFFFFF"/>
                  </a:solidFill>
                  <a:latin typeface="Calibri" panose="020F0502020204030204" pitchFamily="34" charset="0"/>
                  <a:ea typeface="Tahoma" panose="020B0604030504040204" pitchFamily="34" charset="0"/>
                </a:rPr>
                <a:t> out of </a:t>
              </a:r>
              <a:r>
                <a:rPr lang="fr-FR" sz="4500" dirty="0">
                  <a:solidFill>
                    <a:srgbClr val="FFFFFF"/>
                  </a:solidFill>
                  <a:latin typeface="Calibri" panose="020F0502020204030204" pitchFamily="34" charset="0"/>
                  <a:ea typeface="Tahoma" panose="020B0604030504040204" pitchFamily="34" charset="0"/>
                </a:rPr>
                <a:t>4</a:t>
              </a:r>
            </a:p>
          </p:txBody>
        </p:sp>
        <p:sp>
          <p:nvSpPr>
            <p:cNvPr id="86" name="Rectangle 85"/>
            <p:cNvSpPr/>
            <p:nvPr/>
          </p:nvSpPr>
          <p:spPr>
            <a:xfrm>
              <a:off x="2150198" y="3005889"/>
              <a:ext cx="1995551" cy="954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685800"/>
              <a:r>
                <a:rPr lang="fr-FR" sz="1350" cap="all" dirty="0" err="1">
                  <a:solidFill>
                    <a:srgbClr val="FFFFFF"/>
                  </a:solidFill>
                  <a:latin typeface="Calibri" panose="020F0502020204030204" pitchFamily="34" charset="0"/>
                  <a:ea typeface="Tahoma" panose="020B0604030504040204" pitchFamily="34" charset="0"/>
                </a:rPr>
                <a:t>Employees</a:t>
              </a:r>
              <a:r>
                <a:rPr lang="fr-FR" sz="1350" cap="all" dirty="0">
                  <a:solidFill>
                    <a:srgbClr val="FFFFFF"/>
                  </a:solidFill>
                  <a:latin typeface="Calibri" panose="020F0502020204030204" pitchFamily="34" charset="0"/>
                  <a:ea typeface="Tahoma" panose="020B0604030504040204" pitchFamily="34" charset="0"/>
                </a:rPr>
                <a:t> </a:t>
              </a:r>
              <a:r>
                <a:rPr lang="fr-FR" sz="1350" cap="all" dirty="0" err="1">
                  <a:solidFill>
                    <a:srgbClr val="FFFFFF"/>
                  </a:solidFill>
                  <a:latin typeface="Calibri" panose="020F0502020204030204" pitchFamily="34" charset="0"/>
                  <a:ea typeface="Tahoma" panose="020B0604030504040204" pitchFamily="34" charset="0"/>
                </a:rPr>
                <a:t>dedicated</a:t>
              </a:r>
              <a:r>
                <a:rPr lang="fr-FR" sz="1350" cap="all" dirty="0">
                  <a:solidFill>
                    <a:srgbClr val="FFFFFF"/>
                  </a:solidFill>
                  <a:latin typeface="Calibri" panose="020F0502020204030204" pitchFamily="34" charset="0"/>
                  <a:ea typeface="Tahoma" panose="020B0604030504040204" pitchFamily="34" charset="0"/>
                </a:rPr>
                <a:t> to R&amp;D</a:t>
              </a:r>
            </a:p>
          </p:txBody>
        </p:sp>
      </p:grpSp>
      <p:grpSp>
        <p:nvGrpSpPr>
          <p:cNvPr id="90" name="Groupe 89"/>
          <p:cNvGrpSpPr/>
          <p:nvPr/>
        </p:nvGrpSpPr>
        <p:grpSpPr>
          <a:xfrm>
            <a:off x="8321207" y="-1905950"/>
            <a:ext cx="1645587" cy="1645587"/>
            <a:chOff x="4032115" y="963933"/>
            <a:chExt cx="2194116" cy="2194116"/>
          </a:xfrm>
        </p:grpSpPr>
        <p:sp>
          <p:nvSpPr>
            <p:cNvPr id="93" name="Ellipse 92"/>
            <p:cNvSpPr/>
            <p:nvPr/>
          </p:nvSpPr>
          <p:spPr>
            <a:xfrm>
              <a:off x="4032115" y="963933"/>
              <a:ext cx="2194116" cy="2194116"/>
            </a:xfrm>
            <a:prstGeom prst="ellipse">
              <a:avLst/>
            </a:prstGeom>
            <a:solidFill>
              <a:srgbClr val="D3222A">
                <a:alpha val="8313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fr-FR" sz="1350" dirty="0">
                <a:solidFill>
                  <a:srgbClr val="FFFFFF"/>
                </a:solidFill>
                <a:latin typeface="Calibri" panose="020F0502020204030204" pitchFamily="34" charset="0"/>
                <a:ea typeface="Tahoma" panose="020B0604030504040204" pitchFamily="34" charset="0"/>
              </a:endParaRPr>
            </a:p>
          </p:txBody>
        </p:sp>
        <p:grpSp>
          <p:nvGrpSpPr>
            <p:cNvPr id="94" name="Groupe 93"/>
            <p:cNvGrpSpPr/>
            <p:nvPr/>
          </p:nvGrpSpPr>
          <p:grpSpPr>
            <a:xfrm>
              <a:off x="4038464" y="1303137"/>
              <a:ext cx="2181418" cy="1420390"/>
              <a:chOff x="4038464" y="1303137"/>
              <a:chExt cx="2181418" cy="1420390"/>
            </a:xfrm>
          </p:grpSpPr>
          <p:sp>
            <p:nvSpPr>
              <p:cNvPr id="99" name="ZoneTexte 21"/>
              <p:cNvSpPr txBox="1"/>
              <p:nvPr/>
            </p:nvSpPr>
            <p:spPr>
              <a:xfrm>
                <a:off x="4038464" y="1303137"/>
                <a:ext cx="2181418" cy="10464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685800"/>
                <a:r>
                  <a:rPr lang="fr-FR" sz="4500" dirty="0">
                    <a:solidFill>
                      <a:srgbClr val="FFFFFF"/>
                    </a:solidFill>
                    <a:latin typeface="Calibri" panose="020F0502020204030204" pitchFamily="34" charset="0"/>
                    <a:ea typeface="Tahoma" panose="020B0604030504040204" pitchFamily="34" charset="0"/>
                  </a:rPr>
                  <a:t>50M</a:t>
                </a:r>
              </a:p>
            </p:txBody>
          </p:sp>
          <p:sp>
            <p:nvSpPr>
              <p:cNvPr id="100" name="Rectangle 99"/>
              <p:cNvSpPr/>
              <p:nvPr/>
            </p:nvSpPr>
            <p:spPr>
              <a:xfrm>
                <a:off x="4131399" y="2231084"/>
                <a:ext cx="1995551" cy="4924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defTabSz="685800"/>
                <a:r>
                  <a:rPr lang="fr-FR" sz="900" b="1" cap="all" dirty="0">
                    <a:solidFill>
                      <a:srgbClr val="FFFFFF"/>
                    </a:solidFill>
                    <a:latin typeface="Calibri" panose="020F0502020204030204" pitchFamily="34" charset="0"/>
                    <a:ea typeface="Tahoma" panose="020B0604030504040204" pitchFamily="34" charset="0"/>
                  </a:rPr>
                  <a:t>Transactions </a:t>
                </a:r>
                <a:br>
                  <a:rPr lang="fr-FR" sz="900" b="1" cap="all" dirty="0">
                    <a:solidFill>
                      <a:srgbClr val="FFFFFF"/>
                    </a:solidFill>
                    <a:latin typeface="Calibri" panose="020F0502020204030204" pitchFamily="34" charset="0"/>
                    <a:ea typeface="Tahoma" panose="020B0604030504040204" pitchFamily="34" charset="0"/>
                  </a:rPr>
                </a:br>
                <a:r>
                  <a:rPr lang="fr-FR" sz="900" b="1" cap="all" dirty="0" err="1">
                    <a:solidFill>
                      <a:srgbClr val="FFFFFF"/>
                    </a:solidFill>
                    <a:latin typeface="Calibri" panose="020F0502020204030204" pitchFamily="34" charset="0"/>
                    <a:ea typeface="Tahoma" panose="020B0604030504040204" pitchFamily="34" charset="0"/>
                  </a:rPr>
                  <a:t>managed</a:t>
                </a:r>
                <a:r>
                  <a:rPr lang="fr-FR" sz="900" b="1" cap="all" dirty="0">
                    <a:solidFill>
                      <a:srgbClr val="FFFFFF"/>
                    </a:solidFill>
                    <a:latin typeface="Calibri" panose="020F0502020204030204" pitchFamily="34" charset="0"/>
                    <a:ea typeface="Tahoma" panose="020B0604030504040204" pitchFamily="34" charset="0"/>
                  </a:rPr>
                  <a:t> </a:t>
                </a:r>
                <a:r>
                  <a:rPr lang="fr-FR" sz="900" b="1" cap="all" dirty="0" err="1">
                    <a:solidFill>
                      <a:srgbClr val="FFFFFF"/>
                    </a:solidFill>
                    <a:latin typeface="Calibri" panose="020F0502020204030204" pitchFamily="34" charset="0"/>
                    <a:ea typeface="Tahoma" panose="020B0604030504040204" pitchFamily="34" charset="0"/>
                  </a:rPr>
                  <a:t>monthly</a:t>
                </a:r>
                <a:endParaRPr lang="fr-FR" sz="900" b="1" cap="all" dirty="0">
                  <a:solidFill>
                    <a:srgbClr val="FFFFFF"/>
                  </a:solidFill>
                  <a:latin typeface="Calibri" panose="020F0502020204030204" pitchFamily="34" charset="0"/>
                  <a:ea typeface="Tahoma" panose="020B0604030504040204" pitchFamily="34" charset="0"/>
                </a:endParaRPr>
              </a:p>
            </p:txBody>
          </p:sp>
        </p:grpSp>
      </p:grpSp>
      <p:grpSp>
        <p:nvGrpSpPr>
          <p:cNvPr id="28" name="Groupe 27"/>
          <p:cNvGrpSpPr/>
          <p:nvPr/>
        </p:nvGrpSpPr>
        <p:grpSpPr>
          <a:xfrm>
            <a:off x="1186976" y="2297035"/>
            <a:ext cx="1645587" cy="1645587"/>
            <a:chOff x="2050915" y="1919713"/>
            <a:chExt cx="2194116" cy="2194116"/>
          </a:xfrm>
        </p:grpSpPr>
        <p:sp>
          <p:nvSpPr>
            <p:cNvPr id="92" name="Ellipse 91"/>
            <p:cNvSpPr/>
            <p:nvPr/>
          </p:nvSpPr>
          <p:spPr>
            <a:xfrm>
              <a:off x="2050915" y="1919713"/>
              <a:ext cx="2194116" cy="2194116"/>
            </a:xfrm>
            <a:prstGeom prst="ellipse">
              <a:avLst/>
            </a:prstGeom>
            <a:solidFill>
              <a:srgbClr val="308D9C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fr-FR" sz="1350" dirty="0">
                <a:solidFill>
                  <a:srgbClr val="FFFFFF"/>
                </a:solidFill>
                <a:latin typeface="Calibri" panose="020F0502020204030204" pitchFamily="34" charset="0"/>
                <a:ea typeface="Tahoma" panose="020B0604030504040204" pitchFamily="34" charset="0"/>
              </a:endParaRPr>
            </a:p>
          </p:txBody>
        </p:sp>
        <p:sp>
          <p:nvSpPr>
            <p:cNvPr id="95" name="ZoneTexte 21"/>
            <p:cNvSpPr txBox="1"/>
            <p:nvPr/>
          </p:nvSpPr>
          <p:spPr>
            <a:xfrm>
              <a:off x="2051779" y="2276872"/>
              <a:ext cx="2181419" cy="10464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/>
              <a:r>
                <a:rPr lang="fr-FR" sz="4500" dirty="0">
                  <a:solidFill>
                    <a:srgbClr val="FFFFFF"/>
                  </a:solidFill>
                  <a:latin typeface="Calibri" panose="020F0502020204030204" pitchFamily="34" charset="0"/>
                  <a:ea typeface="Tahoma" panose="020B0604030504040204" pitchFamily="34" charset="0"/>
                </a:rPr>
                <a:t>13</a:t>
              </a:r>
            </a:p>
          </p:txBody>
        </p:sp>
        <p:sp>
          <p:nvSpPr>
            <p:cNvPr id="96" name="Rectangle 95"/>
            <p:cNvSpPr/>
            <p:nvPr/>
          </p:nvSpPr>
          <p:spPr>
            <a:xfrm>
              <a:off x="2150198" y="3134461"/>
              <a:ext cx="1995551" cy="6155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685800"/>
              <a:r>
                <a:rPr lang="fr-FR" sz="1200" cap="all" dirty="0" err="1">
                  <a:solidFill>
                    <a:srgbClr val="FFFFFF"/>
                  </a:solidFill>
                  <a:latin typeface="Calibri" panose="020F0502020204030204" pitchFamily="34" charset="0"/>
                  <a:ea typeface="Tahoma" panose="020B0604030504040204" pitchFamily="34" charset="0"/>
                </a:rPr>
                <a:t>subsidiaries</a:t>
              </a:r>
              <a:endParaRPr lang="fr-FR" sz="1200" cap="all" dirty="0">
                <a:solidFill>
                  <a:srgbClr val="FFFFFF"/>
                </a:solidFill>
                <a:latin typeface="Calibri" panose="020F0502020204030204" pitchFamily="34" charset="0"/>
                <a:ea typeface="Tahoma" panose="020B0604030504040204" pitchFamily="34" charset="0"/>
              </a:endParaRPr>
            </a:p>
            <a:p>
              <a:pPr algn="ctr" defTabSz="685800"/>
              <a:r>
                <a:rPr lang="fr-FR" sz="1200" cap="all" dirty="0">
                  <a:solidFill>
                    <a:srgbClr val="FFFFFF"/>
                  </a:solidFill>
                  <a:latin typeface="Calibri" panose="020F0502020204030204" pitchFamily="34" charset="0"/>
                  <a:ea typeface="Tahoma" panose="020B0604030504040204" pitchFamily="34" charset="0"/>
                </a:rPr>
                <a:t> </a:t>
              </a:r>
            </a:p>
          </p:txBody>
        </p:sp>
      </p:grpSp>
      <p:grpSp>
        <p:nvGrpSpPr>
          <p:cNvPr id="32" name="Groupe 31"/>
          <p:cNvGrpSpPr/>
          <p:nvPr/>
        </p:nvGrpSpPr>
        <p:grpSpPr>
          <a:xfrm>
            <a:off x="2347763" y="1530491"/>
            <a:ext cx="1645587" cy="1645587"/>
            <a:chOff x="4032115" y="963933"/>
            <a:chExt cx="2194116" cy="2194116"/>
          </a:xfrm>
        </p:grpSpPr>
        <p:sp>
          <p:nvSpPr>
            <p:cNvPr id="101" name="Ellipse 100"/>
            <p:cNvSpPr/>
            <p:nvPr/>
          </p:nvSpPr>
          <p:spPr>
            <a:xfrm>
              <a:off x="4032115" y="963933"/>
              <a:ext cx="2194116" cy="2194116"/>
            </a:xfrm>
            <a:prstGeom prst="ellipse">
              <a:avLst/>
            </a:prstGeom>
            <a:solidFill>
              <a:srgbClr val="D3222A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fr-FR" sz="1350" dirty="0">
                <a:solidFill>
                  <a:srgbClr val="FFFFFF"/>
                </a:solidFill>
                <a:latin typeface="Calibri" panose="020F0502020204030204" pitchFamily="34" charset="0"/>
                <a:ea typeface="Tahoma" panose="020B0604030504040204" pitchFamily="34" charset="0"/>
              </a:endParaRPr>
            </a:p>
          </p:txBody>
        </p:sp>
        <p:grpSp>
          <p:nvGrpSpPr>
            <p:cNvPr id="29" name="Groupe 28"/>
            <p:cNvGrpSpPr/>
            <p:nvPr/>
          </p:nvGrpSpPr>
          <p:grpSpPr>
            <a:xfrm>
              <a:off x="4038464" y="1303137"/>
              <a:ext cx="2181418" cy="1297279"/>
              <a:chOff x="4038464" y="1303137"/>
              <a:chExt cx="2181418" cy="1297279"/>
            </a:xfrm>
          </p:grpSpPr>
          <p:sp>
            <p:nvSpPr>
              <p:cNvPr id="102" name="ZoneTexte 21"/>
              <p:cNvSpPr txBox="1"/>
              <p:nvPr/>
            </p:nvSpPr>
            <p:spPr>
              <a:xfrm>
                <a:off x="4038464" y="1303137"/>
                <a:ext cx="2181418" cy="1046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685800"/>
                <a:r>
                  <a:rPr lang="fr-FR" sz="4500" dirty="0">
                    <a:solidFill>
                      <a:srgbClr val="FFFFFF"/>
                    </a:solidFill>
                    <a:latin typeface="Calibri" panose="020F0502020204030204" pitchFamily="34" charset="0"/>
                    <a:ea typeface="Tahoma" panose="020B0604030504040204" pitchFamily="34" charset="0"/>
                  </a:rPr>
                  <a:t>570</a:t>
                </a:r>
              </a:p>
            </p:txBody>
          </p:sp>
          <p:sp>
            <p:nvSpPr>
              <p:cNvPr id="103" name="Rectangle 102"/>
              <p:cNvSpPr/>
              <p:nvPr/>
            </p:nvSpPr>
            <p:spPr>
              <a:xfrm>
                <a:off x="4131399" y="2231084"/>
                <a:ext cx="1995551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defTabSz="685800"/>
                <a:r>
                  <a:rPr lang="fr-FR" sz="1200" cap="all" dirty="0" err="1">
                    <a:solidFill>
                      <a:srgbClr val="FFFFFF"/>
                    </a:solidFill>
                    <a:latin typeface="Calibri" panose="020F0502020204030204" pitchFamily="34" charset="0"/>
                    <a:ea typeface="Tahoma" panose="020B0604030504040204" pitchFamily="34" charset="0"/>
                  </a:rPr>
                  <a:t>employees</a:t>
                </a:r>
                <a:endParaRPr lang="fr-FR" sz="1200" cap="all" dirty="0">
                  <a:solidFill>
                    <a:srgbClr val="FFFFFF"/>
                  </a:solidFill>
                  <a:latin typeface="Calibri" panose="020F0502020204030204" pitchFamily="34" charset="0"/>
                  <a:ea typeface="Tahoma" panose="020B0604030504040204" pitchFamily="34" charset="0"/>
                </a:endParaRPr>
              </a:p>
            </p:txBody>
          </p:sp>
        </p:grpSp>
      </p:grpSp>
      <p:grpSp>
        <p:nvGrpSpPr>
          <p:cNvPr id="31" name="Groupe 30"/>
          <p:cNvGrpSpPr/>
          <p:nvPr/>
        </p:nvGrpSpPr>
        <p:grpSpPr>
          <a:xfrm>
            <a:off x="2027615" y="3449348"/>
            <a:ext cx="1842366" cy="1842366"/>
            <a:chOff x="2840165" y="4107814"/>
            <a:chExt cx="2456488" cy="2456488"/>
          </a:xfrm>
        </p:grpSpPr>
        <p:sp>
          <p:nvSpPr>
            <p:cNvPr id="104" name="Ellipse 103"/>
            <p:cNvSpPr/>
            <p:nvPr/>
          </p:nvSpPr>
          <p:spPr>
            <a:xfrm>
              <a:off x="2840165" y="4107814"/>
              <a:ext cx="2456488" cy="2456488"/>
            </a:xfrm>
            <a:prstGeom prst="ellipse">
              <a:avLst/>
            </a:prstGeom>
            <a:solidFill>
              <a:schemeClr val="accent6">
                <a:lumMod val="60000"/>
                <a:lumOff val="40000"/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fr-FR" sz="1350" dirty="0">
                <a:solidFill>
                  <a:srgbClr val="FFFFFF"/>
                </a:solidFill>
                <a:latin typeface="Calibri" panose="020F0502020204030204" pitchFamily="34" charset="0"/>
                <a:ea typeface="Tahoma" panose="020B0604030504040204" pitchFamily="34" charset="0"/>
              </a:endParaRPr>
            </a:p>
          </p:txBody>
        </p:sp>
        <p:sp>
          <p:nvSpPr>
            <p:cNvPr id="105" name="ZoneTexte 21"/>
            <p:cNvSpPr txBox="1"/>
            <p:nvPr/>
          </p:nvSpPr>
          <p:spPr>
            <a:xfrm>
              <a:off x="2972674" y="4561065"/>
              <a:ext cx="2181419" cy="10464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/>
              <a:r>
                <a:rPr lang="fr-FR" sz="4500" dirty="0">
                  <a:solidFill>
                    <a:srgbClr val="FFFFFF"/>
                  </a:solidFill>
                  <a:latin typeface="Calibri" panose="020F0502020204030204" pitchFamily="34" charset="0"/>
                  <a:ea typeface="Tahoma" panose="020B0604030504040204" pitchFamily="34" charset="0"/>
                </a:rPr>
                <a:t>62%</a:t>
              </a:r>
            </a:p>
          </p:txBody>
        </p:sp>
        <p:sp>
          <p:nvSpPr>
            <p:cNvPr id="106" name="Rectangle 105"/>
            <p:cNvSpPr/>
            <p:nvPr/>
          </p:nvSpPr>
          <p:spPr>
            <a:xfrm>
              <a:off x="3065608" y="5489013"/>
              <a:ext cx="1995551" cy="553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685800"/>
              <a:r>
                <a:rPr lang="fr-FR" sz="1050" cap="all" dirty="0">
                  <a:solidFill>
                    <a:srgbClr val="FFFFFF"/>
                  </a:solidFill>
                  <a:latin typeface="Calibri" panose="020F0502020204030204" pitchFamily="34" charset="0"/>
                  <a:ea typeface="Tahoma" panose="020B0604030504040204" pitchFamily="34" charset="0"/>
                </a:rPr>
                <a:t>International  Revenue</a:t>
              </a:r>
            </a:p>
          </p:txBody>
        </p:sp>
      </p:grpSp>
      <p:grpSp>
        <p:nvGrpSpPr>
          <p:cNvPr id="111" name="Groupe 110"/>
          <p:cNvGrpSpPr/>
          <p:nvPr/>
        </p:nvGrpSpPr>
        <p:grpSpPr>
          <a:xfrm>
            <a:off x="5208842" y="1807430"/>
            <a:ext cx="1906172" cy="1842366"/>
            <a:chOff x="2789807" y="4107814"/>
            <a:chExt cx="2541563" cy="2456488"/>
          </a:xfrm>
        </p:grpSpPr>
        <p:sp>
          <p:nvSpPr>
            <p:cNvPr id="112" name="Ellipse 111"/>
            <p:cNvSpPr/>
            <p:nvPr/>
          </p:nvSpPr>
          <p:spPr>
            <a:xfrm>
              <a:off x="2840165" y="4107814"/>
              <a:ext cx="2456488" cy="2456488"/>
            </a:xfrm>
            <a:prstGeom prst="ellipse">
              <a:avLst/>
            </a:prstGeom>
            <a:solidFill>
              <a:schemeClr val="tx1">
                <a:lumMod val="75000"/>
                <a:lumOff val="25000"/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fr-FR" sz="1350" dirty="0">
                <a:solidFill>
                  <a:srgbClr val="FFFFFF"/>
                </a:solidFill>
                <a:latin typeface="Calibri" panose="020F0502020204030204" pitchFamily="34" charset="0"/>
                <a:ea typeface="Tahoma" panose="020B0604030504040204" pitchFamily="34" charset="0"/>
              </a:endParaRPr>
            </a:p>
          </p:txBody>
        </p:sp>
        <p:sp>
          <p:nvSpPr>
            <p:cNvPr id="113" name="ZoneTexte 21"/>
            <p:cNvSpPr txBox="1"/>
            <p:nvPr/>
          </p:nvSpPr>
          <p:spPr>
            <a:xfrm>
              <a:off x="2789807" y="4613237"/>
              <a:ext cx="2541563" cy="9096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lnSpc>
                  <a:spcPts val="2250"/>
                </a:lnSpc>
              </a:pPr>
              <a:r>
                <a:rPr lang="fr-FR" sz="4500" dirty="0">
                  <a:solidFill>
                    <a:srgbClr val="FFFFFF"/>
                  </a:solidFill>
                  <a:latin typeface="Calibri" panose="020F0502020204030204" pitchFamily="34" charset="0"/>
                  <a:ea typeface="Tahoma" panose="020B0604030504040204" pitchFamily="34" charset="0"/>
                </a:rPr>
                <a:t>33+</a:t>
              </a:r>
              <a:r>
                <a:rPr lang="fr-FR" sz="1500" dirty="0">
                  <a:solidFill>
                    <a:srgbClr val="FFFFFF"/>
                  </a:solidFill>
                  <a:latin typeface="Calibri" panose="020F0502020204030204" pitchFamily="34" charset="0"/>
                  <a:ea typeface="Tahoma" panose="020B0604030504040204" pitchFamily="34" charset="0"/>
                </a:rPr>
                <a:t> </a:t>
              </a:r>
            </a:p>
            <a:p>
              <a:pPr algn="ctr" defTabSz="685800">
                <a:lnSpc>
                  <a:spcPts val="2250"/>
                </a:lnSpc>
              </a:pPr>
              <a:r>
                <a:rPr lang="fr-FR" sz="2700" dirty="0" err="1">
                  <a:solidFill>
                    <a:srgbClr val="FFFFFF"/>
                  </a:solidFill>
                  <a:latin typeface="Calibri" panose="020F0502020204030204" pitchFamily="34" charset="0"/>
                  <a:ea typeface="Tahoma" panose="020B0604030504040204" pitchFamily="34" charset="0"/>
                </a:rPr>
                <a:t>years</a:t>
              </a:r>
              <a:endParaRPr lang="fr-FR" sz="2700" dirty="0">
                <a:solidFill>
                  <a:srgbClr val="FFFFFF"/>
                </a:solidFill>
                <a:latin typeface="Calibri" panose="020F0502020204030204" pitchFamily="34" charset="0"/>
                <a:ea typeface="Tahoma" panose="020B0604030504040204" pitchFamily="34" charset="0"/>
              </a:endParaRPr>
            </a:p>
          </p:txBody>
        </p:sp>
        <p:sp>
          <p:nvSpPr>
            <p:cNvPr id="114" name="Rectangle 113"/>
            <p:cNvSpPr/>
            <p:nvPr/>
          </p:nvSpPr>
          <p:spPr>
            <a:xfrm>
              <a:off x="3084160" y="5472282"/>
              <a:ext cx="1995551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685800"/>
              <a:r>
                <a:rPr lang="fr-FR" sz="1200" cap="all" dirty="0">
                  <a:solidFill>
                    <a:srgbClr val="FFFFFF"/>
                  </a:solidFill>
                  <a:latin typeface="Calibri" panose="020F0502020204030204" pitchFamily="34" charset="0"/>
                  <a:ea typeface="Tahoma" panose="020B0604030504040204" pitchFamily="34" charset="0"/>
                </a:rPr>
                <a:t>Of </a:t>
              </a:r>
              <a:r>
                <a:rPr lang="fr-FR" sz="1200" cap="all" dirty="0" err="1">
                  <a:solidFill>
                    <a:srgbClr val="FFFFFF"/>
                  </a:solidFill>
                  <a:latin typeface="Calibri" panose="020F0502020204030204" pitchFamily="34" charset="0"/>
                  <a:ea typeface="Tahoma" panose="020B0604030504040204" pitchFamily="34" charset="0"/>
                </a:rPr>
                <a:t>experience</a:t>
              </a:r>
              <a:endParaRPr lang="fr-FR" sz="1200" cap="all" dirty="0">
                <a:solidFill>
                  <a:srgbClr val="FFFFFF"/>
                </a:solidFill>
                <a:latin typeface="Calibri" panose="020F0502020204030204" pitchFamily="34" charset="0"/>
                <a:ea typeface="Tahoma" panose="020B0604030504040204" pitchFamily="34" charset="0"/>
              </a:endParaRPr>
            </a:p>
          </p:txBody>
        </p:sp>
      </p:grpSp>
      <p:grpSp>
        <p:nvGrpSpPr>
          <p:cNvPr id="125" name="Groupe 124"/>
          <p:cNvGrpSpPr/>
          <p:nvPr/>
        </p:nvGrpSpPr>
        <p:grpSpPr>
          <a:xfrm>
            <a:off x="5620511" y="3638575"/>
            <a:ext cx="1671533" cy="1645587"/>
            <a:chOff x="3997521" y="963933"/>
            <a:chExt cx="2228710" cy="2194116"/>
          </a:xfrm>
        </p:grpSpPr>
        <p:sp>
          <p:nvSpPr>
            <p:cNvPr id="126" name="Ellipse 125"/>
            <p:cNvSpPr/>
            <p:nvPr/>
          </p:nvSpPr>
          <p:spPr>
            <a:xfrm>
              <a:off x="4032115" y="963933"/>
              <a:ext cx="2194116" cy="2194116"/>
            </a:xfrm>
            <a:prstGeom prst="ellipse">
              <a:avLst/>
            </a:prstGeom>
            <a:solidFill>
              <a:srgbClr val="30CDD7">
                <a:alpha val="9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fr-FR" sz="1350" dirty="0">
                <a:solidFill>
                  <a:srgbClr val="FFFFFF"/>
                </a:solidFill>
                <a:latin typeface="Calibri" panose="020F0502020204030204" pitchFamily="34" charset="0"/>
                <a:ea typeface="Tahoma" panose="020B0604030504040204" pitchFamily="34" charset="0"/>
              </a:endParaRPr>
            </a:p>
          </p:txBody>
        </p:sp>
        <p:grpSp>
          <p:nvGrpSpPr>
            <p:cNvPr id="127" name="Groupe 126"/>
            <p:cNvGrpSpPr/>
            <p:nvPr/>
          </p:nvGrpSpPr>
          <p:grpSpPr>
            <a:xfrm>
              <a:off x="3997521" y="1480557"/>
              <a:ext cx="2181418" cy="1516395"/>
              <a:chOff x="3997521" y="1480557"/>
              <a:chExt cx="2181418" cy="1516395"/>
            </a:xfrm>
          </p:grpSpPr>
          <p:sp>
            <p:nvSpPr>
              <p:cNvPr id="128" name="ZoneTexte 21"/>
              <p:cNvSpPr txBox="1"/>
              <p:nvPr/>
            </p:nvSpPr>
            <p:spPr>
              <a:xfrm>
                <a:off x="3997521" y="1480557"/>
                <a:ext cx="2181418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685800"/>
                <a:r>
                  <a:rPr lang="fr-FR" sz="4050" dirty="0">
                    <a:solidFill>
                      <a:srgbClr val="FFFFFF"/>
                    </a:solidFill>
                    <a:latin typeface="Calibri" panose="020F0502020204030204" pitchFamily="34" charset="0"/>
                    <a:ea typeface="Tahoma" panose="020B0604030504040204" pitchFamily="34" charset="0"/>
                  </a:rPr>
                  <a:t>16%</a:t>
                </a:r>
              </a:p>
            </p:txBody>
          </p:sp>
          <p:sp>
            <p:nvSpPr>
              <p:cNvPr id="129" name="Rectangle 128"/>
              <p:cNvSpPr/>
              <p:nvPr/>
            </p:nvSpPr>
            <p:spPr>
              <a:xfrm>
                <a:off x="4104102" y="2299325"/>
                <a:ext cx="1995551" cy="69762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defTabSz="685800"/>
                <a:r>
                  <a:rPr lang="fr-FR" sz="1400" cap="all" dirty="0">
                    <a:solidFill>
                      <a:srgbClr val="FFFFFF"/>
                    </a:solidFill>
                    <a:latin typeface="Calibri" panose="020F0502020204030204" pitchFamily="34" charset="0"/>
                    <a:ea typeface="Tahoma" panose="020B0604030504040204" pitchFamily="34" charset="0"/>
                  </a:rPr>
                  <a:t>Operating</a:t>
                </a:r>
              </a:p>
              <a:p>
                <a:pPr algn="ctr" defTabSz="685800"/>
                <a:r>
                  <a:rPr lang="fr-FR" sz="1400" cap="all" dirty="0" err="1">
                    <a:solidFill>
                      <a:srgbClr val="FFFFFF"/>
                    </a:solidFill>
                    <a:latin typeface="Calibri" panose="020F0502020204030204" pitchFamily="34" charset="0"/>
                    <a:ea typeface="Tahoma" panose="020B0604030504040204" pitchFamily="34" charset="0"/>
                  </a:rPr>
                  <a:t>Income</a:t>
                </a:r>
                <a:endParaRPr lang="fr-FR" sz="1400" cap="all" dirty="0">
                  <a:solidFill>
                    <a:srgbClr val="FFFFFF"/>
                  </a:solidFill>
                  <a:latin typeface="Calibri" panose="020F0502020204030204" pitchFamily="34" charset="0"/>
                  <a:ea typeface="Tahoma" panose="020B0604030504040204" pitchFamily="34" charset="0"/>
                </a:endParaRPr>
              </a:p>
            </p:txBody>
          </p:sp>
        </p:grpSp>
      </p:grpSp>
      <p:grpSp>
        <p:nvGrpSpPr>
          <p:cNvPr id="79" name="Groupe 78"/>
          <p:cNvGrpSpPr/>
          <p:nvPr/>
        </p:nvGrpSpPr>
        <p:grpSpPr>
          <a:xfrm>
            <a:off x="-1930487" y="2690945"/>
            <a:ext cx="1645587" cy="1645587"/>
            <a:chOff x="-2680308" y="-425864"/>
            <a:chExt cx="2194116" cy="2194116"/>
          </a:xfrm>
        </p:grpSpPr>
        <p:sp>
          <p:nvSpPr>
            <p:cNvPr id="89" name="Ellipse 88"/>
            <p:cNvSpPr/>
            <p:nvPr/>
          </p:nvSpPr>
          <p:spPr>
            <a:xfrm>
              <a:off x="-2680308" y="-425864"/>
              <a:ext cx="2194116" cy="2194116"/>
            </a:xfrm>
            <a:prstGeom prst="ellipse">
              <a:avLst/>
            </a:prstGeom>
            <a:solidFill>
              <a:srgbClr val="FFC000">
                <a:alpha val="8313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fr-FR" sz="1350" dirty="0">
                <a:solidFill>
                  <a:srgbClr val="FFFFFF"/>
                </a:solidFill>
                <a:latin typeface="Calibri" panose="020F0502020204030204" pitchFamily="34" charset="0"/>
                <a:ea typeface="Tahoma" panose="020B0604030504040204" pitchFamily="34" charset="0"/>
              </a:endParaRPr>
            </a:p>
          </p:txBody>
        </p:sp>
        <p:sp>
          <p:nvSpPr>
            <p:cNvPr id="107" name="Rectangle 106"/>
            <p:cNvSpPr/>
            <p:nvPr/>
          </p:nvSpPr>
          <p:spPr>
            <a:xfrm>
              <a:off x="-2503141" y="781629"/>
              <a:ext cx="1833067" cy="6155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685800"/>
              <a:r>
                <a:rPr lang="fr-FR" sz="1200" dirty="0" err="1">
                  <a:solidFill>
                    <a:srgbClr val="FFFFFF"/>
                  </a:solidFill>
                  <a:latin typeface="Calibri"/>
                </a:rPr>
                <a:t>acquired</a:t>
              </a:r>
              <a:r>
                <a:rPr lang="fr-FR" sz="1200" dirty="0">
                  <a:solidFill>
                    <a:srgbClr val="FFFFFF"/>
                  </a:solidFill>
                  <a:latin typeface="Calibri"/>
                </a:rPr>
                <a:t> by Esker in 2017</a:t>
              </a:r>
            </a:p>
          </p:txBody>
        </p:sp>
      </p:grpSp>
      <p:pic>
        <p:nvPicPr>
          <p:cNvPr id="6" name="Image 5"/>
          <p:cNvPicPr>
            <a:picLocks noChangeAspect="1"/>
          </p:cNvPicPr>
          <p:nvPr/>
        </p:nvPicPr>
        <p:blipFill>
          <a:blip r:embed="rId9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833369" y="3114011"/>
            <a:ext cx="1401122" cy="479047"/>
          </a:xfrm>
          <a:prstGeom prst="rect">
            <a:avLst/>
          </a:prstGeom>
        </p:spPr>
      </p:pic>
      <p:sp>
        <p:nvSpPr>
          <p:cNvPr id="108" name="Ellipse 107"/>
          <p:cNvSpPr/>
          <p:nvPr/>
        </p:nvSpPr>
        <p:spPr>
          <a:xfrm>
            <a:off x="9512497" y="1111531"/>
            <a:ext cx="1614480" cy="1614480"/>
          </a:xfrm>
          <a:prstGeom prst="ellipse">
            <a:avLst/>
          </a:prstGeom>
          <a:solidFill>
            <a:schemeClr val="bg1">
              <a:lumMod val="50000"/>
              <a:alpha val="8313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fr-FR" sz="1350" dirty="0">
              <a:solidFill>
                <a:srgbClr val="FFFFFF"/>
              </a:solidFill>
              <a:latin typeface="Calibri" panose="020F0502020204030204" pitchFamily="34" charset="0"/>
              <a:ea typeface="Tahoma" panose="020B0604030504040204" pitchFamily="34" charset="0"/>
            </a:endParaRPr>
          </a:p>
        </p:txBody>
      </p:sp>
      <p:pic>
        <p:nvPicPr>
          <p:cNvPr id="7" name="Picture 2" descr="https://s3.amazonaws.com/bestworkplacesdb/listlogos/2017_fra_bwp_fr.png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32169" y="1335725"/>
            <a:ext cx="651321" cy="1136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9" name="ZoneTexte 21"/>
          <p:cNvSpPr txBox="1"/>
          <p:nvPr/>
        </p:nvSpPr>
        <p:spPr>
          <a:xfrm>
            <a:off x="10239225" y="1599157"/>
            <a:ext cx="9478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fr-FR" sz="3600" dirty="0">
                <a:solidFill>
                  <a:srgbClr val="FFFFFF"/>
                </a:solidFill>
                <a:latin typeface="Calibri" panose="020F0502020204030204" pitchFamily="34" charset="0"/>
                <a:ea typeface="Tahoma" panose="020B0604030504040204" pitchFamily="34" charset="0"/>
              </a:rPr>
              <a:t>#29</a:t>
            </a:r>
          </a:p>
        </p:txBody>
      </p:sp>
      <p:sp>
        <p:nvSpPr>
          <p:cNvPr id="80" name="Flèche vers le bas 79"/>
          <p:cNvSpPr/>
          <p:nvPr/>
        </p:nvSpPr>
        <p:spPr>
          <a:xfrm rot="10800000">
            <a:off x="4060760" y="-217041"/>
            <a:ext cx="235744" cy="171450"/>
          </a:xfrm>
          <a:prstGeom prst="down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fr-FR" sz="135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81" name="ZoneTexte 80"/>
          <p:cNvSpPr txBox="1"/>
          <p:nvPr/>
        </p:nvSpPr>
        <p:spPr>
          <a:xfrm>
            <a:off x="4282216" y="-281335"/>
            <a:ext cx="359067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fr-FR" sz="1350" dirty="0">
                <a:solidFill>
                  <a:srgbClr val="D3222A"/>
                </a:solidFill>
                <a:latin typeface="Calibri"/>
              </a:rPr>
              <a:t>More Options</a:t>
            </a:r>
          </a:p>
        </p:txBody>
      </p:sp>
      <p:sp>
        <p:nvSpPr>
          <p:cNvPr id="82" name="Flèche vers le bas 81"/>
          <p:cNvSpPr/>
          <p:nvPr/>
        </p:nvSpPr>
        <p:spPr>
          <a:xfrm rot="10800000">
            <a:off x="5379195" y="-217041"/>
            <a:ext cx="235744" cy="171450"/>
          </a:xfrm>
          <a:prstGeom prst="down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fr-FR" sz="1350" dirty="0">
              <a:solidFill>
                <a:srgbClr val="FFFFFF"/>
              </a:solidFill>
              <a:latin typeface="Calibri"/>
            </a:endParaRPr>
          </a:p>
        </p:txBody>
      </p:sp>
      <p:grpSp>
        <p:nvGrpSpPr>
          <p:cNvPr id="8" name="Groupe 7"/>
          <p:cNvGrpSpPr/>
          <p:nvPr/>
        </p:nvGrpSpPr>
        <p:grpSpPr>
          <a:xfrm rot="16200000">
            <a:off x="-2077841" y="2308306"/>
            <a:ext cx="3812131" cy="300082"/>
            <a:chOff x="1827016" y="1518804"/>
            <a:chExt cx="5082841" cy="400108"/>
          </a:xfrm>
        </p:grpSpPr>
        <p:sp>
          <p:nvSpPr>
            <p:cNvPr id="88" name="Flèche vers le bas 87"/>
            <p:cNvSpPr/>
            <p:nvPr/>
          </p:nvSpPr>
          <p:spPr>
            <a:xfrm rot="10800000">
              <a:off x="1827016" y="1619917"/>
              <a:ext cx="314325" cy="228600"/>
            </a:xfrm>
            <a:prstGeom prst="downArrow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fr-FR" sz="1350" dirty="0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110" name="ZoneTexte 109"/>
            <p:cNvSpPr txBox="1"/>
            <p:nvPr/>
          </p:nvSpPr>
          <p:spPr>
            <a:xfrm>
              <a:off x="2122291" y="1518804"/>
              <a:ext cx="4787566" cy="400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00"/>
              <a:r>
                <a:rPr lang="fr-FR" sz="1350" dirty="0">
                  <a:solidFill>
                    <a:srgbClr val="D3222A"/>
                  </a:solidFill>
                  <a:latin typeface="Calibri"/>
                </a:rPr>
                <a:t>More Options</a:t>
              </a:r>
            </a:p>
          </p:txBody>
        </p:sp>
        <p:sp>
          <p:nvSpPr>
            <p:cNvPr id="115" name="Flèche vers le bas 114"/>
            <p:cNvSpPr/>
            <p:nvPr/>
          </p:nvSpPr>
          <p:spPr>
            <a:xfrm rot="10800000">
              <a:off x="3584930" y="1619917"/>
              <a:ext cx="314325" cy="228600"/>
            </a:xfrm>
            <a:prstGeom prst="downArrow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fr-FR" sz="1350" dirty="0">
                <a:solidFill>
                  <a:srgbClr val="FFFFFF"/>
                </a:solidFill>
                <a:latin typeface="Calibri"/>
              </a:endParaRPr>
            </a:p>
          </p:txBody>
        </p:sp>
      </p:grpSp>
      <p:grpSp>
        <p:nvGrpSpPr>
          <p:cNvPr id="120" name="Groupe 119"/>
          <p:cNvGrpSpPr/>
          <p:nvPr/>
        </p:nvGrpSpPr>
        <p:grpSpPr>
          <a:xfrm rot="5400000">
            <a:off x="7404342" y="4347420"/>
            <a:ext cx="3812131" cy="300082"/>
            <a:chOff x="1827016" y="1518804"/>
            <a:chExt cx="5082841" cy="400108"/>
          </a:xfrm>
        </p:grpSpPr>
        <p:sp>
          <p:nvSpPr>
            <p:cNvPr id="121" name="Flèche vers le bas 120"/>
            <p:cNvSpPr/>
            <p:nvPr/>
          </p:nvSpPr>
          <p:spPr>
            <a:xfrm rot="10800000">
              <a:off x="1827016" y="1619917"/>
              <a:ext cx="314325" cy="228600"/>
            </a:xfrm>
            <a:prstGeom prst="downArrow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fr-FR" sz="1350" dirty="0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122" name="ZoneTexte 121"/>
            <p:cNvSpPr txBox="1"/>
            <p:nvPr/>
          </p:nvSpPr>
          <p:spPr>
            <a:xfrm>
              <a:off x="2122291" y="1518804"/>
              <a:ext cx="4787566" cy="400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00"/>
              <a:r>
                <a:rPr lang="fr-FR" sz="1350" dirty="0">
                  <a:solidFill>
                    <a:srgbClr val="D3222A"/>
                  </a:solidFill>
                  <a:latin typeface="Calibri"/>
                </a:rPr>
                <a:t>More Options</a:t>
              </a:r>
            </a:p>
          </p:txBody>
        </p:sp>
        <p:sp>
          <p:nvSpPr>
            <p:cNvPr id="123" name="Flèche vers le bas 122"/>
            <p:cNvSpPr/>
            <p:nvPr/>
          </p:nvSpPr>
          <p:spPr>
            <a:xfrm rot="10800000">
              <a:off x="3584930" y="1619917"/>
              <a:ext cx="314325" cy="228600"/>
            </a:xfrm>
            <a:prstGeom prst="downArrow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fr-FR" sz="1350" dirty="0">
                <a:solidFill>
                  <a:srgbClr val="FFFFFF"/>
                </a:solidFill>
                <a:latin typeface="Calibri"/>
              </a:endParaRPr>
            </a:p>
          </p:txBody>
        </p:sp>
      </p:grpSp>
      <p:grpSp>
        <p:nvGrpSpPr>
          <p:cNvPr id="30" name="Groupe 29"/>
          <p:cNvGrpSpPr/>
          <p:nvPr/>
        </p:nvGrpSpPr>
        <p:grpSpPr>
          <a:xfrm>
            <a:off x="3519970" y="1962913"/>
            <a:ext cx="2053241" cy="2053241"/>
            <a:chOff x="5280000" y="2714470"/>
            <a:chExt cx="2737654" cy="2737654"/>
          </a:xfrm>
        </p:grpSpPr>
        <p:sp>
          <p:nvSpPr>
            <p:cNvPr id="91" name="Ellipse 90"/>
            <p:cNvSpPr/>
            <p:nvPr/>
          </p:nvSpPr>
          <p:spPr>
            <a:xfrm>
              <a:off x="5280000" y="2714470"/>
              <a:ext cx="2737654" cy="2737654"/>
            </a:xfrm>
            <a:prstGeom prst="ellipse">
              <a:avLst/>
            </a:prstGeom>
            <a:solidFill>
              <a:srgbClr val="F2AE00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fr-FR" sz="1350" dirty="0">
                <a:solidFill>
                  <a:srgbClr val="FFFFFF"/>
                </a:solidFill>
                <a:latin typeface="Calibri" panose="020F0502020204030204" pitchFamily="34" charset="0"/>
                <a:ea typeface="Tahoma" panose="020B0604030504040204" pitchFamily="34" charset="0"/>
              </a:endParaRPr>
            </a:p>
          </p:txBody>
        </p:sp>
        <p:sp>
          <p:nvSpPr>
            <p:cNvPr id="97" name="ZoneTexte 21"/>
            <p:cNvSpPr txBox="1"/>
            <p:nvPr/>
          </p:nvSpPr>
          <p:spPr>
            <a:xfrm>
              <a:off x="5286349" y="3295035"/>
              <a:ext cx="2721810" cy="10464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/>
              <a:r>
                <a:rPr lang="fr-FR" sz="4500" dirty="0">
                  <a:solidFill>
                    <a:srgbClr val="FFFFFF"/>
                  </a:solidFill>
                  <a:latin typeface="Calibri" panose="020F0502020204030204" pitchFamily="34" charset="0"/>
                  <a:ea typeface="Tahoma" panose="020B0604030504040204" pitchFamily="34" charset="0"/>
                </a:rPr>
                <a:t>€87M</a:t>
              </a:r>
            </a:p>
          </p:txBody>
        </p:sp>
        <p:sp>
          <p:nvSpPr>
            <p:cNvPr id="98" name="Rectangle 97"/>
            <p:cNvSpPr/>
            <p:nvPr/>
          </p:nvSpPr>
          <p:spPr>
            <a:xfrm>
              <a:off x="5379283" y="4189334"/>
              <a:ext cx="2628875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685800"/>
              <a:r>
                <a:rPr lang="fr-FR" sz="1500" cap="all" dirty="0">
                  <a:solidFill>
                    <a:srgbClr val="FFFFFF"/>
                  </a:solidFill>
                  <a:latin typeface="Calibri" panose="020F0502020204030204" pitchFamily="34" charset="0"/>
                  <a:ea typeface="Tahoma" panose="020B0604030504040204" pitchFamily="34" charset="0"/>
                </a:rPr>
                <a:t>Sales revenue</a:t>
              </a:r>
            </a:p>
            <a:p>
              <a:pPr algn="ctr" defTabSz="685800"/>
              <a:r>
                <a:rPr lang="fr-FR" sz="1500" cap="all" dirty="0">
                  <a:solidFill>
                    <a:srgbClr val="FFFFFF"/>
                  </a:solidFill>
                  <a:latin typeface="Calibri" panose="020F0502020204030204" pitchFamily="34" charset="0"/>
                  <a:ea typeface="Tahoma" panose="020B0604030504040204" pitchFamily="34" charset="0"/>
                </a:rPr>
                <a:t>2018</a:t>
              </a:r>
            </a:p>
          </p:txBody>
        </p:sp>
      </p:grpSp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sz="3300" dirty="0">
                <a:solidFill>
                  <a:srgbClr val="006772"/>
                </a:solidFill>
              </a:rPr>
              <a:t>Key </a:t>
            </a:r>
            <a:r>
              <a:rPr lang="fr-FR" sz="3300" dirty="0" err="1">
                <a:solidFill>
                  <a:srgbClr val="006772"/>
                </a:solidFill>
              </a:rPr>
              <a:t>Numbers</a:t>
            </a:r>
            <a:endParaRPr lang="fr-FR" sz="3300" dirty="0">
              <a:solidFill>
                <a:srgbClr val="006772"/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A6FCB44-5B4A-45A2-AD92-A271CDA93301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7624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1144" r="1"/>
          <a:stretch/>
        </p:blipFill>
        <p:spPr>
          <a:xfrm>
            <a:off x="0" y="4443178"/>
            <a:ext cx="6458352" cy="1557572"/>
          </a:xfrm>
          <a:prstGeom prst="rect">
            <a:avLst/>
          </a:prstGeom>
        </p:spPr>
      </p:pic>
      <p:pic>
        <p:nvPicPr>
          <p:cNvPr id="33" name="Image 32"/>
          <p:cNvPicPr>
            <a:picLocks noChangeAspect="1"/>
          </p:cNvPicPr>
          <p:nvPr/>
        </p:nvPicPr>
        <p:blipFill rotWithShape="1">
          <a:blip r:embed="rId2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73" r="78073"/>
          <a:stretch/>
        </p:blipFill>
        <p:spPr>
          <a:xfrm>
            <a:off x="6360082" y="4443178"/>
            <a:ext cx="1974782" cy="1557572"/>
          </a:xfrm>
          <a:prstGeom prst="rect">
            <a:avLst/>
          </a:prstGeom>
        </p:spPr>
      </p:pic>
      <p:pic>
        <p:nvPicPr>
          <p:cNvPr id="34" name="Image 33"/>
          <p:cNvPicPr>
            <a:picLocks noChangeAspect="1"/>
          </p:cNvPicPr>
          <p:nvPr/>
        </p:nvPicPr>
        <p:blipFill rotWithShape="1">
          <a:blip r:embed="rId2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127" r="68171"/>
          <a:stretch/>
        </p:blipFill>
        <p:spPr>
          <a:xfrm>
            <a:off x="8334864" y="4445286"/>
            <a:ext cx="910004" cy="1557572"/>
          </a:xfrm>
          <a:prstGeom prst="rect">
            <a:avLst/>
          </a:prstGeom>
        </p:spPr>
      </p:pic>
      <p:sp>
        <p:nvSpPr>
          <p:cNvPr id="13" name="Rectangle 23"/>
          <p:cNvSpPr>
            <a:spLocks noChangeArrowheads="1"/>
          </p:cNvSpPr>
          <p:nvPr/>
        </p:nvSpPr>
        <p:spPr bwMode="auto">
          <a:xfrm>
            <a:off x="278624" y="4169502"/>
            <a:ext cx="2281238" cy="573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82563" indent="-18256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214313" indent="-214313" defTabSz="68580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998"/>
              </a:buClr>
              <a:buSzPct val="113000"/>
              <a:buFont typeface="Arial" panose="020B0604020202020204" pitchFamily="34" charset="0"/>
              <a:buChar char="•"/>
            </a:pPr>
            <a:r>
              <a:rPr lang="en-US" altLang="en-US" sz="900">
                <a:solidFill>
                  <a:srgbClr val="394A59"/>
                </a:solidFill>
                <a:latin typeface="Bahnschrift" panose="020B0502040204020203" pitchFamily="34" charset="0"/>
              </a:rPr>
              <a:t>Lyon, </a:t>
            </a:r>
            <a:r>
              <a:rPr lang="en-US" altLang="en-US" sz="900" dirty="0">
                <a:solidFill>
                  <a:srgbClr val="394A59"/>
                </a:solidFill>
                <a:latin typeface="Bahnschrift" panose="020B0502040204020203" pitchFamily="34" charset="0"/>
              </a:rPr>
              <a:t>France — HQ</a:t>
            </a:r>
          </a:p>
          <a:p>
            <a:pPr marL="214313" indent="-214313" defTabSz="68580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998"/>
              </a:buClr>
              <a:buSzPct val="113000"/>
              <a:buFont typeface="Arial" panose="020B0604020202020204" pitchFamily="34" charset="0"/>
              <a:buChar char="•"/>
            </a:pPr>
            <a:r>
              <a:rPr lang="en-US" altLang="en-US" sz="900">
                <a:solidFill>
                  <a:srgbClr val="394A59"/>
                </a:solidFill>
                <a:latin typeface="Bahnschrift" panose="020B0502040204020203" pitchFamily="34" charset="0"/>
              </a:rPr>
              <a:t>Derby, </a:t>
            </a:r>
            <a:r>
              <a:rPr lang="en-US" altLang="en-US" sz="900" dirty="0">
                <a:solidFill>
                  <a:srgbClr val="394A59"/>
                </a:solidFill>
                <a:latin typeface="Bahnschrift" panose="020B0502040204020203" pitchFamily="34" charset="0"/>
              </a:rPr>
              <a:t>UK</a:t>
            </a:r>
          </a:p>
          <a:p>
            <a:pPr marL="214313" indent="-214313" defTabSz="68580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998"/>
              </a:buClr>
              <a:buSzPct val="113000"/>
              <a:buFont typeface="Arial" panose="020B0604020202020204" pitchFamily="34" charset="0"/>
              <a:buChar char="•"/>
            </a:pPr>
            <a:r>
              <a:rPr lang="en-US" altLang="en-US" sz="900" dirty="0">
                <a:solidFill>
                  <a:srgbClr val="394A59"/>
                </a:solidFill>
                <a:latin typeface="Bahnschrift" panose="020B0502040204020203" pitchFamily="34" charset="0"/>
              </a:rPr>
              <a:t>Munich </a:t>
            </a:r>
            <a:r>
              <a:rPr lang="en-US" altLang="en-US" sz="900">
                <a:solidFill>
                  <a:srgbClr val="394A59"/>
                </a:solidFill>
                <a:latin typeface="Bahnschrift" panose="020B0502040204020203" pitchFamily="34" charset="0"/>
              </a:rPr>
              <a:t>&amp; Düsseldorf, </a:t>
            </a:r>
            <a:r>
              <a:rPr lang="en-US" altLang="en-US" sz="900" dirty="0">
                <a:solidFill>
                  <a:srgbClr val="394A59"/>
                </a:solidFill>
                <a:latin typeface="Bahnschrift" panose="020B0502040204020203" pitchFamily="34" charset="0"/>
              </a:rPr>
              <a:t>Germany</a:t>
            </a:r>
          </a:p>
          <a:p>
            <a:pPr marL="214313" indent="-214313" defTabSz="68580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998"/>
              </a:buClr>
              <a:buSzPct val="113000"/>
              <a:buFont typeface="Arial" panose="020B0604020202020204" pitchFamily="34" charset="0"/>
              <a:buChar char="•"/>
            </a:pPr>
            <a:r>
              <a:rPr lang="en-US" altLang="en-US" sz="900">
                <a:solidFill>
                  <a:srgbClr val="394A59"/>
                </a:solidFill>
                <a:latin typeface="Bahnschrift" panose="020B0502040204020203" pitchFamily="34" charset="0"/>
              </a:rPr>
              <a:t>Madrid, </a:t>
            </a:r>
            <a:r>
              <a:rPr lang="en-US" altLang="en-US" sz="900" dirty="0">
                <a:solidFill>
                  <a:srgbClr val="394A59"/>
                </a:solidFill>
                <a:latin typeface="Bahnschrift" panose="020B0502040204020203" pitchFamily="34" charset="0"/>
              </a:rPr>
              <a:t>Spain</a:t>
            </a:r>
          </a:p>
          <a:p>
            <a:pPr marL="214313" indent="-214313" defTabSz="68580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998"/>
              </a:buClr>
              <a:buSzPct val="113000"/>
              <a:buFont typeface="Arial" panose="020B0604020202020204" pitchFamily="34" charset="0"/>
              <a:buChar char="•"/>
            </a:pPr>
            <a:r>
              <a:rPr lang="en-US" altLang="en-US" sz="900">
                <a:solidFill>
                  <a:srgbClr val="394A59"/>
                </a:solidFill>
                <a:latin typeface="Bahnschrift" panose="020B0502040204020203" pitchFamily="34" charset="0"/>
              </a:rPr>
              <a:t>Milan, </a:t>
            </a:r>
            <a:r>
              <a:rPr lang="en-US" altLang="en-US" sz="900" dirty="0">
                <a:solidFill>
                  <a:srgbClr val="394A59"/>
                </a:solidFill>
                <a:latin typeface="Bahnschrift" panose="020B0502040204020203" pitchFamily="34" charset="0"/>
              </a:rPr>
              <a:t>Italy</a:t>
            </a:r>
          </a:p>
          <a:p>
            <a:pPr marL="214313" indent="-214313" defTabSz="68580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998"/>
              </a:buClr>
              <a:buSzPct val="113000"/>
              <a:buFont typeface="Arial" panose="020B0604020202020204" pitchFamily="34" charset="0"/>
              <a:buChar char="•"/>
            </a:pPr>
            <a:endParaRPr lang="en-US" altLang="en-US" sz="900" dirty="0">
              <a:solidFill>
                <a:srgbClr val="394A59"/>
              </a:solidFill>
              <a:latin typeface="Bahnschrift" panose="020B0502040204020203" pitchFamily="34" charset="0"/>
            </a:endParaRPr>
          </a:p>
          <a:p>
            <a:pPr marL="214313" indent="-214313" defTabSz="68580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998"/>
              </a:buClr>
              <a:buSzPct val="113000"/>
              <a:buFont typeface="Arial" panose="020B0604020202020204" pitchFamily="34" charset="0"/>
              <a:buChar char="•"/>
            </a:pPr>
            <a:endParaRPr lang="en-US" altLang="en-US" sz="900" dirty="0">
              <a:solidFill>
                <a:srgbClr val="394A59"/>
              </a:solidFill>
              <a:latin typeface="Bahnschrift" panose="020B0502040204020203" pitchFamily="34" charset="0"/>
            </a:endParaRPr>
          </a:p>
        </p:txBody>
      </p:sp>
      <p:sp>
        <p:nvSpPr>
          <p:cNvPr id="14" name="Rectangle 117"/>
          <p:cNvSpPr>
            <a:spLocks noChangeArrowheads="1"/>
          </p:cNvSpPr>
          <p:nvPr/>
        </p:nvSpPr>
        <p:spPr bwMode="auto">
          <a:xfrm>
            <a:off x="3920401" y="4169501"/>
            <a:ext cx="1805366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82563" indent="-182563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214313" indent="-214313" defTabSz="68580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998"/>
              </a:buClr>
              <a:buSzPct val="113000"/>
              <a:buFont typeface="Arial" panose="020B0604020202020204" pitchFamily="34" charset="0"/>
              <a:buChar char="•"/>
            </a:pPr>
            <a:r>
              <a:rPr lang="en-US" altLang="en-US" sz="900">
                <a:solidFill>
                  <a:srgbClr val="394A59"/>
                </a:solidFill>
                <a:latin typeface="Bahnschrift" panose="020B0502040204020203" pitchFamily="34" charset="0"/>
              </a:rPr>
              <a:t>Sydney, </a:t>
            </a:r>
            <a:r>
              <a:rPr lang="en-US" altLang="en-US" sz="900" dirty="0">
                <a:solidFill>
                  <a:srgbClr val="394A59"/>
                </a:solidFill>
                <a:latin typeface="Bahnschrift" panose="020B0502040204020203" pitchFamily="34" charset="0"/>
              </a:rPr>
              <a:t>Australia</a:t>
            </a:r>
          </a:p>
          <a:p>
            <a:pPr marL="214313" indent="-214313" defTabSz="68580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998"/>
              </a:buClr>
              <a:buSzPct val="113000"/>
              <a:buFont typeface="Arial" panose="020B0604020202020204" pitchFamily="34" charset="0"/>
              <a:buChar char="•"/>
            </a:pPr>
            <a:r>
              <a:rPr lang="en-US" altLang="en-US" sz="900" dirty="0">
                <a:solidFill>
                  <a:srgbClr val="394A59"/>
                </a:solidFill>
                <a:latin typeface="Bahnschrift" panose="020B0502040204020203" pitchFamily="34" charset="0"/>
              </a:rPr>
              <a:t>Singapore</a:t>
            </a:r>
          </a:p>
          <a:p>
            <a:pPr marL="214313" indent="-214313" defTabSz="68580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998"/>
              </a:buClr>
              <a:buSzPct val="113000"/>
              <a:buFont typeface="Arial" panose="020B0604020202020204" pitchFamily="34" charset="0"/>
              <a:buChar char="•"/>
            </a:pPr>
            <a:r>
              <a:rPr lang="en-US" altLang="en-US" sz="900" dirty="0">
                <a:solidFill>
                  <a:srgbClr val="51626F"/>
                </a:solidFill>
                <a:latin typeface="Bahnschrift" panose="020B0502040204020203" pitchFamily="34" charset="0"/>
              </a:rPr>
              <a:t>Hong-Kong</a:t>
            </a:r>
          </a:p>
          <a:p>
            <a:pPr marL="214313" indent="-214313" defTabSz="68580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998"/>
              </a:buClr>
              <a:buSzPct val="113000"/>
              <a:buFont typeface="Arial" panose="020B0604020202020204" pitchFamily="34" charset="0"/>
              <a:buChar char="•"/>
            </a:pPr>
            <a:r>
              <a:rPr lang="en-US" altLang="en-US" sz="900">
                <a:solidFill>
                  <a:srgbClr val="394A59"/>
                </a:solidFill>
                <a:latin typeface="Bahnschrift" panose="020B0502040204020203" pitchFamily="34" charset="0"/>
              </a:rPr>
              <a:t>Kuala Lumpur, </a:t>
            </a:r>
            <a:r>
              <a:rPr lang="en-US" altLang="en-US" sz="900" dirty="0">
                <a:solidFill>
                  <a:srgbClr val="394A59"/>
                </a:solidFill>
                <a:latin typeface="Bahnschrift" panose="020B0502040204020203" pitchFamily="34" charset="0"/>
              </a:rPr>
              <a:t>Malaysia</a:t>
            </a:r>
          </a:p>
        </p:txBody>
      </p:sp>
      <p:pic>
        <p:nvPicPr>
          <p:cNvPr id="41" name="Image 40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402" y="4096121"/>
            <a:ext cx="178932" cy="244745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2308894" y="4169502"/>
            <a:ext cx="163445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4313" indent="-214313" defTabSz="685800" fontAlgn="base">
              <a:spcBef>
                <a:spcPct val="20000"/>
              </a:spcBef>
              <a:spcAft>
                <a:spcPct val="0"/>
              </a:spcAft>
              <a:buClr>
                <a:srgbClr val="008998"/>
              </a:buClr>
              <a:buSzPct val="113000"/>
              <a:buFont typeface="Arial" panose="020B0604020202020204" pitchFamily="34" charset="0"/>
              <a:buChar char="•"/>
            </a:pPr>
            <a:r>
              <a:rPr lang="en-US" altLang="en-US" sz="900">
                <a:solidFill>
                  <a:srgbClr val="394A59"/>
                </a:solidFill>
                <a:latin typeface="Bahnschrift" panose="020B0502040204020203" pitchFamily="34" charset="0"/>
              </a:rPr>
              <a:t>Brussel, </a:t>
            </a:r>
            <a:r>
              <a:rPr lang="en-US" altLang="en-US" sz="900" dirty="0">
                <a:solidFill>
                  <a:srgbClr val="394A59"/>
                </a:solidFill>
                <a:latin typeface="Bahnschrift" panose="020B0502040204020203" pitchFamily="34" charset="0"/>
              </a:rPr>
              <a:t>Belgium</a:t>
            </a:r>
          </a:p>
          <a:p>
            <a:pPr marL="214313" indent="-214313" defTabSz="685800" fontAlgn="base">
              <a:spcBef>
                <a:spcPct val="20000"/>
              </a:spcBef>
              <a:spcAft>
                <a:spcPct val="0"/>
              </a:spcAft>
              <a:buClr>
                <a:srgbClr val="008998"/>
              </a:buClr>
              <a:buSzPct val="113000"/>
              <a:buFont typeface="Arial" panose="020B0604020202020204" pitchFamily="34" charset="0"/>
              <a:buChar char="•"/>
            </a:pPr>
            <a:r>
              <a:rPr lang="en-US" altLang="en-US" sz="900">
                <a:solidFill>
                  <a:srgbClr val="394A59"/>
                </a:solidFill>
                <a:latin typeface="Bahnschrift" panose="020B0502040204020203" pitchFamily="34" charset="0"/>
              </a:rPr>
              <a:t>Madison, </a:t>
            </a:r>
            <a:r>
              <a:rPr lang="en-US" altLang="en-US" sz="900" dirty="0">
                <a:solidFill>
                  <a:srgbClr val="394A59"/>
                </a:solidFill>
                <a:latin typeface="Bahnschrift" panose="020B0502040204020203" pitchFamily="34" charset="0"/>
              </a:rPr>
              <a:t>WI </a:t>
            </a:r>
            <a:r>
              <a:rPr lang="en-US" altLang="en-US" sz="900">
                <a:solidFill>
                  <a:srgbClr val="394A59"/>
                </a:solidFill>
                <a:latin typeface="Bahnschrift" panose="020B0502040204020203" pitchFamily="34" charset="0"/>
              </a:rPr>
              <a:t>&amp; Denver, CO, </a:t>
            </a:r>
            <a:r>
              <a:rPr lang="en-US" altLang="en-US" sz="900" dirty="0">
                <a:solidFill>
                  <a:srgbClr val="394A59"/>
                </a:solidFill>
                <a:latin typeface="Bahnschrift" panose="020B0502040204020203" pitchFamily="34" charset="0"/>
              </a:rPr>
              <a:t>U.S.</a:t>
            </a:r>
          </a:p>
          <a:p>
            <a:pPr marL="214313" indent="-214313" defTabSz="685800" fontAlgn="base">
              <a:spcBef>
                <a:spcPct val="20000"/>
              </a:spcBef>
              <a:spcAft>
                <a:spcPct val="0"/>
              </a:spcAft>
              <a:buClr>
                <a:srgbClr val="008998"/>
              </a:buClr>
              <a:buSzPct val="113000"/>
              <a:buFont typeface="Arial" panose="020B0604020202020204" pitchFamily="34" charset="0"/>
              <a:buChar char="•"/>
            </a:pPr>
            <a:r>
              <a:rPr lang="en-US" altLang="en-US" sz="900">
                <a:solidFill>
                  <a:srgbClr val="394A59"/>
                </a:solidFill>
                <a:latin typeface="Bahnschrift" panose="020B0502040204020203" pitchFamily="34" charset="0"/>
              </a:rPr>
              <a:t>Montreal, </a:t>
            </a:r>
            <a:r>
              <a:rPr lang="en-US" altLang="en-US" sz="900" dirty="0">
                <a:solidFill>
                  <a:srgbClr val="394A59"/>
                </a:solidFill>
                <a:latin typeface="Bahnschrift" panose="020B0502040204020203" pitchFamily="34" charset="0"/>
              </a:rPr>
              <a:t>Canada</a:t>
            </a:r>
          </a:p>
          <a:p>
            <a:pPr marL="214313" indent="-214313" defTabSz="685800" fontAlgn="base">
              <a:spcBef>
                <a:spcPct val="20000"/>
              </a:spcBef>
              <a:spcAft>
                <a:spcPct val="0"/>
              </a:spcAft>
              <a:buClr>
                <a:srgbClr val="008998"/>
              </a:buClr>
              <a:buSzPct val="113000"/>
              <a:buFont typeface="Arial" panose="020B0604020202020204" pitchFamily="34" charset="0"/>
              <a:buChar char="•"/>
            </a:pPr>
            <a:r>
              <a:rPr lang="en-US" sz="900">
                <a:solidFill>
                  <a:srgbClr val="394A59"/>
                </a:solidFill>
                <a:latin typeface="Bahnschrift" panose="020B0502040204020203" pitchFamily="34" charset="0"/>
              </a:rPr>
              <a:t>Buenos Aires, </a:t>
            </a:r>
            <a:r>
              <a:rPr lang="en-US" sz="900" dirty="0">
                <a:solidFill>
                  <a:srgbClr val="394A59"/>
                </a:solidFill>
                <a:latin typeface="Bahnschrift" panose="020B0502040204020203" pitchFamily="34" charset="0"/>
              </a:rPr>
              <a:t>Argentina</a:t>
            </a:r>
            <a:endParaRPr lang="en-US" altLang="en-US" sz="900" dirty="0">
              <a:solidFill>
                <a:srgbClr val="394A59"/>
              </a:solidFill>
              <a:latin typeface="Bahnschrift" panose="020B0502040204020203" pitchFamily="34" charset="0"/>
            </a:endParaRPr>
          </a:p>
          <a:p>
            <a:pPr marL="214313" indent="-214313" defTabSz="685800" fontAlgn="base">
              <a:spcBef>
                <a:spcPct val="20000"/>
              </a:spcBef>
              <a:spcAft>
                <a:spcPct val="0"/>
              </a:spcAft>
              <a:buClr>
                <a:srgbClr val="008998"/>
              </a:buClr>
              <a:buSzPct val="113000"/>
              <a:buFont typeface="Arial" panose="020B0604020202020204" pitchFamily="34" charset="0"/>
              <a:buChar char="•"/>
            </a:pPr>
            <a:endParaRPr lang="en-US" altLang="en-US" sz="900" dirty="0">
              <a:solidFill>
                <a:srgbClr val="394A59"/>
              </a:solidFill>
              <a:latin typeface="Bahnschrift" panose="020B0502040204020203" pitchFamily="34" charset="0"/>
            </a:endParaRPr>
          </a:p>
          <a:p>
            <a:pPr marL="214313" indent="-214313" defTabSz="685800" fontAlgn="base">
              <a:spcBef>
                <a:spcPct val="20000"/>
              </a:spcBef>
              <a:spcAft>
                <a:spcPct val="0"/>
              </a:spcAft>
              <a:buClr>
                <a:srgbClr val="008998"/>
              </a:buClr>
              <a:buSzPct val="113000"/>
              <a:buFont typeface="Arial" panose="020B0604020202020204" pitchFamily="34" charset="0"/>
              <a:buChar char="•"/>
            </a:pPr>
            <a:endParaRPr lang="en-US" altLang="en-US" sz="900" dirty="0">
              <a:solidFill>
                <a:srgbClr val="394A59"/>
              </a:solidFill>
              <a:latin typeface="Bahnschrift" panose="020B0502040204020203" pitchFamily="34" charset="0"/>
            </a:endParaRPr>
          </a:p>
        </p:txBody>
      </p:sp>
      <p:grpSp>
        <p:nvGrpSpPr>
          <p:cNvPr id="20" name="Groupe 19"/>
          <p:cNvGrpSpPr/>
          <p:nvPr/>
        </p:nvGrpSpPr>
        <p:grpSpPr>
          <a:xfrm>
            <a:off x="6000615" y="1701544"/>
            <a:ext cx="4613151" cy="3590855"/>
            <a:chOff x="8000820" y="1125726"/>
            <a:chExt cx="6150868" cy="4787806"/>
          </a:xfrm>
        </p:grpSpPr>
        <p:sp>
          <p:nvSpPr>
            <p:cNvPr id="11" name="Ellipse 10"/>
            <p:cNvSpPr/>
            <p:nvPr/>
          </p:nvSpPr>
          <p:spPr>
            <a:xfrm>
              <a:off x="8369551" y="1125726"/>
              <a:ext cx="3290610" cy="3290609"/>
            </a:xfrm>
            <a:prstGeom prst="ellipse">
              <a:avLst/>
            </a:prstGeom>
            <a:solidFill>
              <a:schemeClr val="bg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en-US" sz="1350" dirty="0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12" name="Arc plein 11"/>
            <p:cNvSpPr/>
            <p:nvPr/>
          </p:nvSpPr>
          <p:spPr>
            <a:xfrm rot="3400887">
              <a:off x="8421564" y="1137572"/>
              <a:ext cx="3224301" cy="3224301"/>
            </a:xfrm>
            <a:prstGeom prst="blockArc">
              <a:avLst>
                <a:gd name="adj1" fmla="val 10800000"/>
                <a:gd name="adj2" fmla="val 132"/>
                <a:gd name="adj3" fmla="val 49516"/>
              </a:avLst>
            </a:prstGeom>
            <a:solidFill>
              <a:srgbClr val="DCE1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en-US" sz="1350" dirty="0">
                <a:solidFill>
                  <a:srgbClr val="1A2732"/>
                </a:solidFill>
                <a:latin typeface="Calibri"/>
              </a:endParaRPr>
            </a:p>
          </p:txBody>
        </p:sp>
        <p:grpSp>
          <p:nvGrpSpPr>
            <p:cNvPr id="10" name="Groupe 9"/>
            <p:cNvGrpSpPr/>
            <p:nvPr/>
          </p:nvGrpSpPr>
          <p:grpSpPr>
            <a:xfrm rot="16964353">
              <a:off x="8692194" y="454038"/>
              <a:ext cx="4768120" cy="6150868"/>
              <a:chOff x="5551905" y="2658352"/>
              <a:chExt cx="4276623" cy="5516838"/>
            </a:xfrm>
          </p:grpSpPr>
          <p:sp>
            <p:nvSpPr>
              <p:cNvPr id="6" name="Arc plein 5"/>
              <p:cNvSpPr/>
              <p:nvPr/>
            </p:nvSpPr>
            <p:spPr>
              <a:xfrm rot="8100000">
                <a:off x="6504998" y="2714956"/>
                <a:ext cx="3323530" cy="3323530"/>
              </a:xfrm>
              <a:prstGeom prst="blockArc">
                <a:avLst>
                  <a:gd name="adj1" fmla="val 10640615"/>
                  <a:gd name="adj2" fmla="val 21570662"/>
                  <a:gd name="adj3" fmla="val 7971"/>
                </a:avLst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en-US" sz="1350" dirty="0">
                  <a:solidFill>
                    <a:srgbClr val="1A2732"/>
                  </a:solidFill>
                  <a:latin typeface="Calibri"/>
                </a:endParaRPr>
              </a:p>
            </p:txBody>
          </p:sp>
          <p:sp>
            <p:nvSpPr>
              <p:cNvPr id="61" name="Arc plein 60"/>
              <p:cNvSpPr/>
              <p:nvPr/>
            </p:nvSpPr>
            <p:spPr>
              <a:xfrm rot="18900000">
                <a:off x="6457102" y="2658352"/>
                <a:ext cx="3323530" cy="3323530"/>
              </a:xfrm>
              <a:prstGeom prst="blockArc">
                <a:avLst>
                  <a:gd name="adj1" fmla="val 10569891"/>
                  <a:gd name="adj2" fmla="val 76623"/>
                  <a:gd name="adj3" fmla="val 7858"/>
                </a:avLst>
              </a:prstGeom>
              <a:solidFill>
                <a:schemeClr val="bg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en-US" sz="1350" dirty="0">
                  <a:solidFill>
                    <a:srgbClr val="1A2732"/>
                  </a:solidFill>
                  <a:latin typeface="Calibri"/>
                </a:endParaRPr>
              </a:p>
            </p:txBody>
          </p:sp>
          <p:sp>
            <p:nvSpPr>
              <p:cNvPr id="7" name="Rectangle avec coins arrondis du même côté 6"/>
              <p:cNvSpPr/>
              <p:nvPr/>
            </p:nvSpPr>
            <p:spPr>
              <a:xfrm rot="18787973">
                <a:off x="4501350" y="6310384"/>
                <a:ext cx="2580082" cy="478972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en-US" sz="1350" dirty="0">
                  <a:solidFill>
                    <a:srgbClr val="FFFFFF"/>
                  </a:solidFill>
                  <a:latin typeface="Calibri"/>
                </a:endParaRPr>
              </a:p>
            </p:txBody>
          </p:sp>
          <p:sp>
            <p:nvSpPr>
              <p:cNvPr id="62" name="Rectangle avec coins arrondis du même côté 61"/>
              <p:cNvSpPr/>
              <p:nvPr/>
            </p:nvSpPr>
            <p:spPr>
              <a:xfrm rot="7983362">
                <a:off x="4847888" y="6645663"/>
                <a:ext cx="2580082" cy="478972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en-US" sz="1350" dirty="0">
                  <a:solidFill>
                    <a:srgbClr val="FFFFFF"/>
                  </a:solidFill>
                  <a:latin typeface="Calibri"/>
                </a:endParaRPr>
              </a:p>
            </p:txBody>
          </p:sp>
          <p:sp>
            <p:nvSpPr>
              <p:cNvPr id="8" name="Rectangle 7"/>
              <p:cNvSpPr/>
              <p:nvPr/>
            </p:nvSpPr>
            <p:spPr>
              <a:xfrm rot="2526561">
                <a:off x="6798580" y="5445056"/>
                <a:ext cx="165463" cy="313509"/>
              </a:xfrm>
              <a:prstGeom prst="rect">
                <a:avLst/>
              </a:prstGeom>
              <a:solidFill>
                <a:srgbClr val="B8C0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en-US" sz="1350" dirty="0">
                  <a:solidFill>
                    <a:srgbClr val="FFFFFF"/>
                  </a:solidFill>
                  <a:latin typeface="Calibri"/>
                </a:endParaRPr>
              </a:p>
            </p:txBody>
          </p:sp>
          <p:sp>
            <p:nvSpPr>
              <p:cNvPr id="63" name="Rectangle 62"/>
              <p:cNvSpPr/>
              <p:nvPr/>
            </p:nvSpPr>
            <p:spPr>
              <a:xfrm rot="2526561">
                <a:off x="6920193" y="5554354"/>
                <a:ext cx="165463" cy="313509"/>
              </a:xfrm>
              <a:prstGeom prst="rect">
                <a:avLst/>
              </a:prstGeom>
              <a:solidFill>
                <a:srgbClr val="6371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en-US" sz="1350" dirty="0">
                  <a:solidFill>
                    <a:srgbClr val="FFFFFF"/>
                  </a:solidFill>
                  <a:latin typeface="Calibri"/>
                </a:endParaRPr>
              </a:p>
            </p:txBody>
          </p:sp>
        </p:grpSp>
        <p:sp>
          <p:nvSpPr>
            <p:cNvPr id="30" name="Arc plein 29"/>
            <p:cNvSpPr/>
            <p:nvPr/>
          </p:nvSpPr>
          <p:spPr>
            <a:xfrm rot="9761461">
              <a:off x="8799743" y="1343494"/>
              <a:ext cx="2719568" cy="2719567"/>
            </a:xfrm>
            <a:prstGeom prst="blockArc">
              <a:avLst>
                <a:gd name="adj1" fmla="val 10800000"/>
                <a:gd name="adj2" fmla="val 13196742"/>
                <a:gd name="adj3" fmla="val 69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en-US" sz="1350" dirty="0">
                <a:solidFill>
                  <a:srgbClr val="1A2732"/>
                </a:solidFill>
                <a:latin typeface="Calibri"/>
              </a:endParaRPr>
            </a:p>
          </p:txBody>
        </p:sp>
        <p:sp>
          <p:nvSpPr>
            <p:cNvPr id="42" name="TextBox 4"/>
            <p:cNvSpPr txBox="1"/>
            <p:nvPr/>
          </p:nvSpPr>
          <p:spPr>
            <a:xfrm>
              <a:off x="8579171" y="2048958"/>
              <a:ext cx="902384" cy="2847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800"/>
              <a:r>
                <a:rPr lang="en-US" sz="788" b="1" dirty="0" smtClean="0">
                  <a:solidFill>
                    <a:srgbClr val="606C76"/>
                  </a:solidFill>
                  <a:latin typeface="Calibri"/>
                </a:rPr>
                <a:t>U.S.A (</a:t>
              </a:r>
              <a:r>
                <a:rPr lang="en-US" sz="788" b="1" dirty="0" smtClean="0">
                  <a:solidFill>
                    <a:srgbClr val="606C76"/>
                  </a:solidFill>
                  <a:latin typeface="Calibri"/>
                </a:rPr>
                <a:t>38</a:t>
              </a:r>
              <a:r>
                <a:rPr lang="en-US" sz="788" b="1" dirty="0" smtClean="0">
                  <a:solidFill>
                    <a:srgbClr val="606C76"/>
                  </a:solidFill>
                  <a:latin typeface="Calibri"/>
                </a:rPr>
                <a:t>%)</a:t>
              </a:r>
              <a:endParaRPr lang="en-US" sz="788" b="1" dirty="0">
                <a:solidFill>
                  <a:srgbClr val="606C76"/>
                </a:solidFill>
                <a:latin typeface="Calibri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10535149" y="2006609"/>
              <a:ext cx="968641" cy="2847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800"/>
              <a:r>
                <a:rPr lang="en-US" sz="788" b="1" dirty="0">
                  <a:solidFill>
                    <a:srgbClr val="606C76"/>
                  </a:solidFill>
                  <a:latin typeface="Calibri"/>
                </a:rPr>
                <a:t>France (</a:t>
              </a:r>
              <a:r>
                <a:rPr lang="en-US" sz="788" b="1" dirty="0" smtClean="0">
                  <a:solidFill>
                    <a:srgbClr val="606C76"/>
                  </a:solidFill>
                  <a:latin typeface="Calibri"/>
                </a:rPr>
                <a:t>34%)</a:t>
              </a:r>
              <a:endParaRPr lang="en-US" sz="788" b="1" dirty="0">
                <a:solidFill>
                  <a:srgbClr val="606C76"/>
                </a:solidFill>
                <a:latin typeface="Calibri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8907231" y="3717419"/>
              <a:ext cx="1276417" cy="2847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800"/>
              <a:r>
                <a:rPr lang="en-US" sz="788" b="1" dirty="0" smtClean="0">
                  <a:solidFill>
                    <a:srgbClr val="606C76"/>
                  </a:solidFill>
                  <a:latin typeface="Calibri"/>
                </a:rPr>
                <a:t>ROW &amp; APAC </a:t>
              </a:r>
              <a:r>
                <a:rPr lang="en-US" sz="788" b="1" dirty="0">
                  <a:solidFill>
                    <a:srgbClr val="606C76"/>
                  </a:solidFill>
                  <a:latin typeface="Calibri"/>
                </a:rPr>
                <a:t>(4%)</a:t>
              </a:r>
            </a:p>
          </p:txBody>
        </p:sp>
        <p:cxnSp>
          <p:nvCxnSpPr>
            <p:cNvPr id="51" name="Straight Connector 75"/>
            <p:cNvCxnSpPr/>
            <p:nvPr/>
          </p:nvCxnSpPr>
          <p:spPr>
            <a:xfrm flipV="1">
              <a:off x="9575191" y="3381486"/>
              <a:ext cx="221440" cy="325874"/>
            </a:xfrm>
            <a:prstGeom prst="line">
              <a:avLst/>
            </a:prstGeom>
            <a:ln w="952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81"/>
            <p:cNvCxnSpPr/>
            <p:nvPr/>
          </p:nvCxnSpPr>
          <p:spPr>
            <a:xfrm flipH="1" flipV="1">
              <a:off x="9112243" y="2322306"/>
              <a:ext cx="227559" cy="163388"/>
            </a:xfrm>
            <a:prstGeom prst="line">
              <a:avLst/>
            </a:prstGeom>
            <a:ln w="952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8" name="Picture 2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82303" y="2043929"/>
              <a:ext cx="1357576" cy="13525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9" name="Rectangle 23"/>
            <p:cNvSpPr>
              <a:spLocks noChangeArrowheads="1"/>
            </p:cNvSpPr>
            <p:nvPr/>
          </p:nvSpPr>
          <p:spPr bwMode="auto">
            <a:xfrm>
              <a:off x="8729980" y="1540794"/>
              <a:ext cx="2546664" cy="3199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182563" indent="-182563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indent="0" algn="ctr" defTabSz="68580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SzPct val="113000"/>
              </a:pPr>
              <a:r>
                <a:rPr lang="en-US" altLang="en-US" sz="1500" b="1" dirty="0">
                  <a:solidFill>
                    <a:srgbClr val="008998"/>
                  </a:solidFill>
                  <a:latin typeface="Calibri" pitchFamily="34" charset="0"/>
                </a:rPr>
                <a:t>Sales Revenue</a:t>
              </a:r>
              <a:r>
                <a:rPr lang="en-US" altLang="en-US" sz="1350" b="1" dirty="0">
                  <a:solidFill>
                    <a:srgbClr val="008998"/>
                  </a:solidFill>
                  <a:latin typeface="Calibri" pitchFamily="34" charset="0"/>
                </a:rPr>
                <a:t/>
              </a:r>
              <a:br>
                <a:rPr lang="en-US" altLang="en-US" sz="1350" b="1" dirty="0">
                  <a:solidFill>
                    <a:srgbClr val="008998"/>
                  </a:solidFill>
                  <a:latin typeface="Calibri" pitchFamily="34" charset="0"/>
                </a:rPr>
              </a:br>
              <a:endParaRPr lang="en-US" altLang="en-US" sz="1050" dirty="0">
                <a:solidFill>
                  <a:srgbClr val="008998"/>
                </a:solidFill>
                <a:latin typeface="Calibri" pitchFamily="34" charset="0"/>
              </a:endParaRPr>
            </a:p>
          </p:txBody>
        </p:sp>
        <p:cxnSp>
          <p:nvCxnSpPr>
            <p:cNvPr id="65" name="Straight Connector 81"/>
            <p:cNvCxnSpPr/>
            <p:nvPr/>
          </p:nvCxnSpPr>
          <p:spPr>
            <a:xfrm flipV="1">
              <a:off x="10743421" y="2269238"/>
              <a:ext cx="245723" cy="149572"/>
            </a:xfrm>
            <a:prstGeom prst="line">
              <a:avLst/>
            </a:prstGeom>
            <a:ln w="952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Secteurs 15"/>
            <p:cNvSpPr/>
            <p:nvPr/>
          </p:nvSpPr>
          <p:spPr>
            <a:xfrm rot="12690491">
              <a:off x="9384253" y="2051125"/>
              <a:ext cx="1344706" cy="1344706"/>
            </a:xfrm>
            <a:prstGeom prst="pie">
              <a:avLst>
                <a:gd name="adj1" fmla="val 14787118"/>
                <a:gd name="adj2" fmla="val 1620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en-US" sz="1350" dirty="0">
                <a:solidFill>
                  <a:srgbClr val="1A2732"/>
                </a:solidFill>
                <a:latin typeface="Calibri"/>
              </a:endParaRPr>
            </a:p>
          </p:txBody>
        </p:sp>
        <p:sp>
          <p:nvSpPr>
            <p:cNvPr id="60" name="Secteurs 59"/>
            <p:cNvSpPr/>
            <p:nvPr/>
          </p:nvSpPr>
          <p:spPr>
            <a:xfrm rot="8415934">
              <a:off x="9386046" y="2049332"/>
              <a:ext cx="1344706" cy="1344706"/>
            </a:xfrm>
            <a:prstGeom prst="pie">
              <a:avLst>
                <a:gd name="adj1" fmla="val 14787118"/>
                <a:gd name="adj2" fmla="val 19060702"/>
              </a:avLst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en-US" sz="1350" dirty="0">
                <a:solidFill>
                  <a:srgbClr val="1A2732"/>
                </a:solidFill>
                <a:latin typeface="Calibri"/>
              </a:endParaRPr>
            </a:p>
          </p:txBody>
        </p:sp>
        <p:sp>
          <p:nvSpPr>
            <p:cNvPr id="64" name="TextBox 74"/>
            <p:cNvSpPr txBox="1"/>
            <p:nvPr/>
          </p:nvSpPr>
          <p:spPr>
            <a:xfrm>
              <a:off x="10218837" y="3391636"/>
              <a:ext cx="1022904" cy="6081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00"/>
              <a:r>
                <a:rPr lang="en-US" sz="788" b="1" dirty="0">
                  <a:solidFill>
                    <a:srgbClr val="606C76"/>
                  </a:solidFill>
                  <a:latin typeface="Calibri"/>
                </a:rPr>
                <a:t>Europe </a:t>
              </a:r>
              <a:r>
                <a:rPr lang="en-US" sz="788" b="1" dirty="0" smtClean="0">
                  <a:solidFill>
                    <a:srgbClr val="606C76"/>
                  </a:solidFill>
                  <a:latin typeface="Calibri"/>
                </a:rPr>
                <a:t>(</a:t>
              </a:r>
              <a:r>
                <a:rPr lang="en-US" sz="788" b="1" dirty="0" smtClean="0">
                  <a:solidFill>
                    <a:srgbClr val="606C76"/>
                  </a:solidFill>
                  <a:latin typeface="Calibri"/>
                </a:rPr>
                <a:t>22</a:t>
              </a:r>
              <a:r>
                <a:rPr lang="en-US" sz="788" b="1" dirty="0" smtClean="0">
                  <a:solidFill>
                    <a:srgbClr val="606C76"/>
                  </a:solidFill>
                  <a:latin typeface="Calibri"/>
                </a:rPr>
                <a:t>%)</a:t>
              </a:r>
              <a:endParaRPr lang="en-US" sz="788" b="1" dirty="0">
                <a:solidFill>
                  <a:srgbClr val="606C76"/>
                </a:solidFill>
                <a:latin typeface="Calibri"/>
              </a:endParaRPr>
            </a:p>
            <a:p>
              <a:pPr defTabSz="685800"/>
              <a:r>
                <a:rPr lang="en-US" sz="788" b="1" dirty="0">
                  <a:solidFill>
                    <a:srgbClr val="606C76"/>
                  </a:solidFill>
                  <a:latin typeface="Calibri"/>
                </a:rPr>
                <a:t>UK, Germany, Italy, Spain</a:t>
              </a:r>
            </a:p>
          </p:txBody>
        </p:sp>
        <p:cxnSp>
          <p:nvCxnSpPr>
            <p:cNvPr id="67" name="Straight Connector 81"/>
            <p:cNvCxnSpPr/>
            <p:nvPr/>
          </p:nvCxnSpPr>
          <p:spPr>
            <a:xfrm>
              <a:off x="10472687" y="3295558"/>
              <a:ext cx="166626" cy="121788"/>
            </a:xfrm>
            <a:prstGeom prst="line">
              <a:avLst/>
            </a:prstGeom>
            <a:ln w="952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e 22"/>
          <p:cNvGrpSpPr/>
          <p:nvPr/>
        </p:nvGrpSpPr>
        <p:grpSpPr>
          <a:xfrm>
            <a:off x="611102" y="1757286"/>
            <a:ext cx="4990498" cy="2338835"/>
            <a:chOff x="814802" y="1200048"/>
            <a:chExt cx="6653998" cy="3118446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4802" y="1200048"/>
              <a:ext cx="6146708" cy="3118446"/>
            </a:xfrm>
            <a:prstGeom prst="rect">
              <a:avLst/>
            </a:prstGeom>
          </p:spPr>
        </p:pic>
        <p:pic>
          <p:nvPicPr>
            <p:cNvPr id="36" name="Image 35"/>
            <p:cNvPicPr>
              <a:picLocks noChangeAspect="1"/>
            </p:cNvPicPr>
            <p:nvPr/>
          </p:nvPicPr>
          <p:blipFill>
            <a:blip r:embed="rId3" cstate="screen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86521" y="3280145"/>
              <a:ext cx="215355" cy="294564"/>
            </a:xfrm>
            <a:prstGeom prst="rect">
              <a:avLst/>
            </a:prstGeom>
          </p:spPr>
        </p:pic>
        <p:cxnSp>
          <p:nvCxnSpPr>
            <p:cNvPr id="9" name="Connecteur en angle 8"/>
            <p:cNvCxnSpPr/>
            <p:nvPr/>
          </p:nvCxnSpPr>
          <p:spPr>
            <a:xfrm>
              <a:off x="5295014" y="2876107"/>
              <a:ext cx="861237" cy="584791"/>
            </a:xfrm>
            <a:prstGeom prst="bentConnector3">
              <a:avLst>
                <a:gd name="adj1" fmla="val 1235"/>
              </a:avLst>
            </a:prstGeom>
            <a:ln w="19050">
              <a:solidFill>
                <a:schemeClr val="bg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Ellipse 20"/>
            <p:cNvSpPr/>
            <p:nvPr/>
          </p:nvSpPr>
          <p:spPr>
            <a:xfrm>
              <a:off x="5263117" y="2849526"/>
              <a:ext cx="79744" cy="79744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en-US" sz="1350" dirty="0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22" name="ZoneTexte 21"/>
            <p:cNvSpPr txBox="1"/>
            <p:nvPr/>
          </p:nvSpPr>
          <p:spPr>
            <a:xfrm>
              <a:off x="6406116" y="3242929"/>
              <a:ext cx="1062684" cy="307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800"/>
              <a:r>
                <a:rPr lang="en-US" sz="900" dirty="0">
                  <a:solidFill>
                    <a:srgbClr val="FFFFFF">
                      <a:lumMod val="50000"/>
                    </a:srgbClr>
                  </a:solidFill>
                  <a:latin typeface="Calibri"/>
                </a:rPr>
                <a:t>HONG-KONG</a:t>
              </a:r>
            </a:p>
          </p:txBody>
        </p:sp>
      </p:grpSp>
      <p:sp>
        <p:nvSpPr>
          <p:cNvPr id="40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88564" y="252000"/>
            <a:ext cx="8555399" cy="563516"/>
          </a:xfrm>
        </p:spPr>
        <p:txBody>
          <a:bodyPr/>
          <a:lstStyle/>
          <a:p>
            <a:r>
              <a:rPr lang="fr-FR" sz="3200" dirty="0">
                <a:solidFill>
                  <a:srgbClr val="006772"/>
                </a:solidFill>
              </a:rPr>
              <a:t>Global </a:t>
            </a:r>
            <a:r>
              <a:rPr lang="fr-FR" sz="3200" dirty="0" err="1">
                <a:solidFill>
                  <a:srgbClr val="006772"/>
                </a:solidFill>
              </a:rPr>
              <a:t>presence</a:t>
            </a:r>
            <a:endParaRPr lang="fr-FR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A6FCB44-5B4A-45A2-AD92-A271CDA93301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670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Picture 22" descr="RÃ©sultat de recherche d'images pour &quot;butagaz logo&quot;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007" y="2033978"/>
            <a:ext cx="977732" cy="372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e 5"/>
          <p:cNvGrpSpPr/>
          <p:nvPr/>
        </p:nvGrpSpPr>
        <p:grpSpPr>
          <a:xfrm>
            <a:off x="-675066" y="3585581"/>
            <a:ext cx="9834638" cy="2167217"/>
            <a:chOff x="-882505" y="3567438"/>
            <a:chExt cx="13112851" cy="2889623"/>
          </a:xfrm>
        </p:grpSpPr>
        <p:sp>
          <p:nvSpPr>
            <p:cNvPr id="3" name="Rectangle 2"/>
            <p:cNvSpPr/>
            <p:nvPr/>
          </p:nvSpPr>
          <p:spPr>
            <a:xfrm>
              <a:off x="10937491" y="5369950"/>
              <a:ext cx="1228167" cy="5293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EA0437"/>
                </a:buClr>
                <a:buSzTx/>
                <a:buFontTx/>
                <a:buNone/>
                <a:tabLst/>
                <a:defRPr/>
              </a:pPr>
              <a:r>
                <a:rPr kumimoji="0" lang="fr-FR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8996A0">
                      <a:lumMod val="50000"/>
                    </a:srgbClr>
                  </a:solidFill>
                  <a:effectLst/>
                  <a:uLnTx/>
                  <a:uFillTx/>
                  <a:latin typeface="Calibri"/>
                  <a:cs typeface="+mn-cs"/>
                </a:rPr>
                <a:t>And </a:t>
              </a:r>
              <a:r>
                <a:rPr kumimoji="0" lang="fr-FR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8996A0">
                      <a:lumMod val="50000"/>
                    </a:srgbClr>
                  </a:solidFill>
                  <a:effectLst/>
                  <a:uLnTx/>
                  <a:uFillTx/>
                  <a:latin typeface="Calibri"/>
                  <a:cs typeface="+mn-cs"/>
                </a:rPr>
                <a:t>many</a:t>
              </a:r>
              <a:r>
                <a:rPr kumimoji="0" lang="fr-FR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8996A0">
                      <a:lumMod val="50000"/>
                    </a:srgbClr>
                  </a:solidFill>
                  <a:effectLst/>
                  <a:uLnTx/>
                  <a:uFillTx/>
                  <a:latin typeface="Calibri"/>
                  <a:cs typeface="+mn-cs"/>
                </a:rPr>
                <a:t> more …</a:t>
              </a:r>
            </a:p>
          </p:txBody>
        </p:sp>
        <p:sp>
          <p:nvSpPr>
            <p:cNvPr id="159" name="Arc plein 158"/>
            <p:cNvSpPr/>
            <p:nvPr/>
          </p:nvSpPr>
          <p:spPr>
            <a:xfrm rot="11350404">
              <a:off x="10790017" y="4858516"/>
              <a:ext cx="1440329" cy="1440329"/>
            </a:xfrm>
            <a:prstGeom prst="blockArc">
              <a:avLst>
                <a:gd name="adj1" fmla="val 15377380"/>
                <a:gd name="adj2" fmla="val 2558657"/>
                <a:gd name="adj3" fmla="val 4464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350" b="0" i="0" u="none" strike="noStrike" kern="1200" cap="none" spc="0" normalizeH="0" baseline="0" noProof="0" dirty="0">
                <a:ln>
                  <a:noFill/>
                </a:ln>
                <a:solidFill>
                  <a:srgbClr val="1A2732"/>
                </a:solidFill>
                <a:effectLst/>
                <a:uLnTx/>
                <a:uFillTx/>
                <a:latin typeface="Calibri"/>
                <a:cs typeface="+mn-cs"/>
              </a:endParaRPr>
            </a:p>
          </p:txBody>
        </p:sp>
        <p:sp>
          <p:nvSpPr>
            <p:cNvPr id="9" name="Triangle isocèle 8"/>
            <p:cNvSpPr/>
            <p:nvPr/>
          </p:nvSpPr>
          <p:spPr>
            <a:xfrm rot="5237946">
              <a:off x="11590474" y="6152519"/>
              <a:ext cx="211947" cy="193781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3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+mn-cs"/>
              </a:endParaRPr>
            </a:p>
          </p:txBody>
        </p:sp>
        <p:grpSp>
          <p:nvGrpSpPr>
            <p:cNvPr id="4" name="Groupe 3"/>
            <p:cNvGrpSpPr/>
            <p:nvPr/>
          </p:nvGrpSpPr>
          <p:grpSpPr>
            <a:xfrm>
              <a:off x="-882505" y="3567438"/>
              <a:ext cx="12227719" cy="2889623"/>
              <a:chOff x="-882505" y="3567438"/>
              <a:chExt cx="12227719" cy="2889623"/>
            </a:xfrm>
          </p:grpSpPr>
          <p:grpSp>
            <p:nvGrpSpPr>
              <p:cNvPr id="146" name="Groupe 145"/>
              <p:cNvGrpSpPr/>
              <p:nvPr/>
            </p:nvGrpSpPr>
            <p:grpSpPr>
              <a:xfrm>
                <a:off x="469092" y="3567438"/>
                <a:ext cx="10876122" cy="2889623"/>
                <a:chOff x="469092" y="993795"/>
                <a:chExt cx="10876122" cy="2889623"/>
              </a:xfrm>
            </p:grpSpPr>
            <p:grpSp>
              <p:nvGrpSpPr>
                <p:cNvPr id="147" name="Groupe 146"/>
                <p:cNvGrpSpPr/>
                <p:nvPr/>
              </p:nvGrpSpPr>
              <p:grpSpPr>
                <a:xfrm rot="224717">
                  <a:off x="469092" y="993795"/>
                  <a:ext cx="8970685" cy="2889623"/>
                  <a:chOff x="1512045" y="2354729"/>
                  <a:chExt cx="8970685" cy="2889623"/>
                </a:xfrm>
              </p:grpSpPr>
              <p:sp>
                <p:nvSpPr>
                  <p:cNvPr id="150" name="Arc plein 149"/>
                  <p:cNvSpPr/>
                  <p:nvPr/>
                </p:nvSpPr>
                <p:spPr>
                  <a:xfrm>
                    <a:off x="1512045" y="2850779"/>
                    <a:ext cx="1440329" cy="1440329"/>
                  </a:xfrm>
                  <a:prstGeom prst="blockArc">
                    <a:avLst>
                      <a:gd name="adj1" fmla="val 10800000"/>
                      <a:gd name="adj2" fmla="val 2558657"/>
                      <a:gd name="adj3" fmla="val 4464"/>
                    </a:avLst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6858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3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1A2732"/>
                      </a:solidFill>
                      <a:effectLst/>
                      <a:uLnTx/>
                      <a:uFillTx/>
                      <a:latin typeface="Calibri"/>
                      <a:cs typeface="+mn-cs"/>
                    </a:endParaRPr>
                  </a:p>
                </p:txBody>
              </p:sp>
              <p:sp>
                <p:nvSpPr>
                  <p:cNvPr id="151" name="Arc plein 150"/>
                  <p:cNvSpPr/>
                  <p:nvPr/>
                </p:nvSpPr>
                <p:spPr>
                  <a:xfrm rot="10800000">
                    <a:off x="2513106" y="3804023"/>
                    <a:ext cx="1440329" cy="1440329"/>
                  </a:xfrm>
                  <a:prstGeom prst="blockArc">
                    <a:avLst>
                      <a:gd name="adj1" fmla="val 7818500"/>
                      <a:gd name="adj2" fmla="val 2558657"/>
                      <a:gd name="adj3" fmla="val 4464"/>
                    </a:avLst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6858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3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1A2732"/>
                      </a:solidFill>
                      <a:effectLst/>
                      <a:uLnTx/>
                      <a:uFillTx/>
                      <a:latin typeface="Calibri"/>
                      <a:cs typeface="+mn-cs"/>
                    </a:endParaRPr>
                  </a:p>
                </p:txBody>
              </p:sp>
              <p:sp>
                <p:nvSpPr>
                  <p:cNvPr id="152" name="Arc plein 151"/>
                  <p:cNvSpPr/>
                  <p:nvPr/>
                </p:nvSpPr>
                <p:spPr>
                  <a:xfrm>
                    <a:off x="3394636" y="2731247"/>
                    <a:ext cx="1440329" cy="1440329"/>
                  </a:xfrm>
                  <a:prstGeom prst="blockArc">
                    <a:avLst>
                      <a:gd name="adj1" fmla="val 7818500"/>
                      <a:gd name="adj2" fmla="val 2558657"/>
                      <a:gd name="adj3" fmla="val 4464"/>
                    </a:avLst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6858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3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1A2732"/>
                      </a:solidFill>
                      <a:effectLst/>
                      <a:uLnTx/>
                      <a:uFillTx/>
                      <a:latin typeface="Calibri"/>
                      <a:cs typeface="+mn-cs"/>
                    </a:endParaRPr>
                  </a:p>
                </p:txBody>
              </p:sp>
              <p:sp>
                <p:nvSpPr>
                  <p:cNvPr id="153" name="Arc plein 152"/>
                  <p:cNvSpPr/>
                  <p:nvPr/>
                </p:nvSpPr>
                <p:spPr>
                  <a:xfrm rot="10800000">
                    <a:off x="4392706" y="3681505"/>
                    <a:ext cx="1440329" cy="1440329"/>
                  </a:xfrm>
                  <a:prstGeom prst="blockArc">
                    <a:avLst>
                      <a:gd name="adj1" fmla="val 7818500"/>
                      <a:gd name="adj2" fmla="val 2558657"/>
                      <a:gd name="adj3" fmla="val 4464"/>
                    </a:avLst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6858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3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1A2732"/>
                      </a:solidFill>
                      <a:effectLst/>
                      <a:uLnTx/>
                      <a:uFillTx/>
                      <a:latin typeface="Calibri"/>
                      <a:cs typeface="+mn-cs"/>
                    </a:endParaRPr>
                  </a:p>
                </p:txBody>
              </p:sp>
              <p:sp>
                <p:nvSpPr>
                  <p:cNvPr id="154" name="Arc plein 153"/>
                  <p:cNvSpPr/>
                  <p:nvPr/>
                </p:nvSpPr>
                <p:spPr>
                  <a:xfrm>
                    <a:off x="5274236" y="2608729"/>
                    <a:ext cx="1440329" cy="1440329"/>
                  </a:xfrm>
                  <a:prstGeom prst="blockArc">
                    <a:avLst>
                      <a:gd name="adj1" fmla="val 7818500"/>
                      <a:gd name="adj2" fmla="val 2558657"/>
                      <a:gd name="adj3" fmla="val 4464"/>
                    </a:avLst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6858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3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1A2732"/>
                      </a:solidFill>
                      <a:effectLst/>
                      <a:uLnTx/>
                      <a:uFillTx/>
                      <a:latin typeface="Calibri"/>
                      <a:cs typeface="+mn-cs"/>
                    </a:endParaRPr>
                  </a:p>
                </p:txBody>
              </p:sp>
              <p:sp>
                <p:nvSpPr>
                  <p:cNvPr id="155" name="Arc plein 154"/>
                  <p:cNvSpPr/>
                  <p:nvPr/>
                </p:nvSpPr>
                <p:spPr>
                  <a:xfrm rot="10800000">
                    <a:off x="6281271" y="3550023"/>
                    <a:ext cx="1440329" cy="1440329"/>
                  </a:xfrm>
                  <a:prstGeom prst="blockArc">
                    <a:avLst>
                      <a:gd name="adj1" fmla="val 7818500"/>
                      <a:gd name="adj2" fmla="val 2558657"/>
                      <a:gd name="adj3" fmla="val 4464"/>
                    </a:avLst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6858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3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1A2732"/>
                      </a:solidFill>
                      <a:effectLst/>
                      <a:uLnTx/>
                      <a:uFillTx/>
                      <a:latin typeface="Calibri"/>
                      <a:cs typeface="+mn-cs"/>
                    </a:endParaRPr>
                  </a:p>
                </p:txBody>
              </p:sp>
              <p:sp>
                <p:nvSpPr>
                  <p:cNvPr id="156" name="Arc plein 155"/>
                  <p:cNvSpPr/>
                  <p:nvPr/>
                </p:nvSpPr>
                <p:spPr>
                  <a:xfrm>
                    <a:off x="7162801" y="2477247"/>
                    <a:ext cx="1440329" cy="1440329"/>
                  </a:xfrm>
                  <a:prstGeom prst="blockArc">
                    <a:avLst>
                      <a:gd name="adj1" fmla="val 7818500"/>
                      <a:gd name="adj2" fmla="val 2558657"/>
                      <a:gd name="adj3" fmla="val 4464"/>
                    </a:avLst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6858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3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1A2732"/>
                      </a:solidFill>
                      <a:effectLst/>
                      <a:uLnTx/>
                      <a:uFillTx/>
                      <a:latin typeface="Calibri"/>
                      <a:cs typeface="+mn-cs"/>
                    </a:endParaRPr>
                  </a:p>
                </p:txBody>
              </p:sp>
              <p:sp>
                <p:nvSpPr>
                  <p:cNvPr id="157" name="Arc plein 156"/>
                  <p:cNvSpPr/>
                  <p:nvPr/>
                </p:nvSpPr>
                <p:spPr>
                  <a:xfrm rot="10800000">
                    <a:off x="8160871" y="3427505"/>
                    <a:ext cx="1440329" cy="1440329"/>
                  </a:xfrm>
                  <a:prstGeom prst="blockArc">
                    <a:avLst>
                      <a:gd name="adj1" fmla="val 7818500"/>
                      <a:gd name="adj2" fmla="val 2558657"/>
                      <a:gd name="adj3" fmla="val 4464"/>
                    </a:avLst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6858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3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1A2732"/>
                      </a:solidFill>
                      <a:effectLst/>
                      <a:uLnTx/>
                      <a:uFillTx/>
                      <a:latin typeface="Calibri"/>
                      <a:cs typeface="+mn-cs"/>
                    </a:endParaRPr>
                  </a:p>
                </p:txBody>
              </p:sp>
              <p:sp>
                <p:nvSpPr>
                  <p:cNvPr id="158" name="Arc plein 157"/>
                  <p:cNvSpPr/>
                  <p:nvPr/>
                </p:nvSpPr>
                <p:spPr>
                  <a:xfrm>
                    <a:off x="9042401" y="2354729"/>
                    <a:ext cx="1440329" cy="1440329"/>
                  </a:xfrm>
                  <a:prstGeom prst="blockArc">
                    <a:avLst>
                      <a:gd name="adj1" fmla="val 7818500"/>
                      <a:gd name="adj2" fmla="val 2558657"/>
                      <a:gd name="adj3" fmla="val 4464"/>
                    </a:avLst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6858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3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1A2732"/>
                      </a:solidFill>
                      <a:effectLst/>
                      <a:uLnTx/>
                      <a:uFillTx/>
                      <a:latin typeface="Calibri"/>
                      <a:cs typeface="+mn-cs"/>
                    </a:endParaRPr>
                  </a:p>
                </p:txBody>
              </p:sp>
            </p:grpSp>
            <p:sp>
              <p:nvSpPr>
                <p:cNvPr id="148" name="Arc plein 147"/>
                <p:cNvSpPr/>
                <p:nvPr/>
              </p:nvSpPr>
              <p:spPr>
                <a:xfrm rot="11024717">
                  <a:off x="8967273" y="2243088"/>
                  <a:ext cx="1440329" cy="1440329"/>
                </a:xfrm>
                <a:prstGeom prst="blockArc">
                  <a:avLst>
                    <a:gd name="adj1" fmla="val 7818500"/>
                    <a:gd name="adj2" fmla="val 2558657"/>
                    <a:gd name="adj3" fmla="val 4464"/>
                  </a:avLst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A2732"/>
                    </a:solidFill>
                    <a:effectLst/>
                    <a:uLnTx/>
                    <a:uFillTx/>
                    <a:latin typeface="Calibri"/>
                    <a:cs typeface="+mn-cs"/>
                  </a:endParaRPr>
                </a:p>
              </p:txBody>
            </p:sp>
            <p:sp>
              <p:nvSpPr>
                <p:cNvPr id="149" name="Arc plein 148"/>
                <p:cNvSpPr/>
                <p:nvPr/>
              </p:nvSpPr>
              <p:spPr>
                <a:xfrm rot="224717">
                  <a:off x="9904885" y="1236241"/>
                  <a:ext cx="1440329" cy="1440329"/>
                </a:xfrm>
                <a:prstGeom prst="blockArc">
                  <a:avLst>
                    <a:gd name="adj1" fmla="val 7818500"/>
                    <a:gd name="adj2" fmla="val 2558657"/>
                    <a:gd name="adj3" fmla="val 4464"/>
                  </a:avLst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A2732"/>
                    </a:solidFill>
                    <a:effectLst/>
                    <a:uLnTx/>
                    <a:uFillTx/>
                    <a:latin typeface="Calibri"/>
                    <a:cs typeface="+mn-cs"/>
                  </a:endParaRPr>
                </a:p>
              </p:txBody>
            </p:sp>
          </p:grpSp>
          <p:sp>
            <p:nvSpPr>
              <p:cNvPr id="162" name="Arc plein 161"/>
              <p:cNvSpPr/>
              <p:nvPr/>
            </p:nvSpPr>
            <p:spPr>
              <a:xfrm rot="13640858">
                <a:off x="-882505" y="3813249"/>
                <a:ext cx="1440329" cy="1440329"/>
              </a:xfrm>
              <a:prstGeom prst="blockArc">
                <a:avLst>
                  <a:gd name="adj1" fmla="val 7818500"/>
                  <a:gd name="adj2" fmla="val 3004645"/>
                  <a:gd name="adj3" fmla="val 4503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1A2732"/>
                  </a:solidFill>
                  <a:effectLst/>
                  <a:uLnTx/>
                  <a:uFillTx/>
                  <a:latin typeface="Calibri"/>
                  <a:cs typeface="+mn-cs"/>
                </a:endParaRPr>
              </a:p>
            </p:txBody>
          </p:sp>
        </p:grpSp>
      </p:grpSp>
      <p:grpSp>
        <p:nvGrpSpPr>
          <p:cNvPr id="5" name="Groupe 4"/>
          <p:cNvGrpSpPr/>
          <p:nvPr/>
        </p:nvGrpSpPr>
        <p:grpSpPr>
          <a:xfrm>
            <a:off x="285879" y="1602597"/>
            <a:ext cx="8904738" cy="2167217"/>
            <a:chOff x="469092" y="993795"/>
            <a:chExt cx="11872984" cy="2889623"/>
          </a:xfrm>
        </p:grpSpPr>
        <p:grpSp>
          <p:nvGrpSpPr>
            <p:cNvPr id="8" name="Groupe 7"/>
            <p:cNvGrpSpPr/>
            <p:nvPr/>
          </p:nvGrpSpPr>
          <p:grpSpPr>
            <a:xfrm>
              <a:off x="469092" y="993795"/>
              <a:ext cx="10876122" cy="2889623"/>
              <a:chOff x="469092" y="993795"/>
              <a:chExt cx="10876122" cy="2889623"/>
            </a:xfrm>
          </p:grpSpPr>
          <p:grpSp>
            <p:nvGrpSpPr>
              <p:cNvPr id="7" name="Groupe 6"/>
              <p:cNvGrpSpPr/>
              <p:nvPr/>
            </p:nvGrpSpPr>
            <p:grpSpPr>
              <a:xfrm rot="224717">
                <a:off x="469092" y="993795"/>
                <a:ext cx="8970685" cy="2889623"/>
                <a:chOff x="1512045" y="2354729"/>
                <a:chExt cx="8970685" cy="2889623"/>
              </a:xfrm>
            </p:grpSpPr>
            <p:sp>
              <p:nvSpPr>
                <p:cNvPr id="2" name="Arc plein 1"/>
                <p:cNvSpPr/>
                <p:nvPr/>
              </p:nvSpPr>
              <p:spPr>
                <a:xfrm>
                  <a:off x="1512045" y="2850779"/>
                  <a:ext cx="1440329" cy="1440329"/>
                </a:xfrm>
                <a:prstGeom prst="blockArc">
                  <a:avLst>
                    <a:gd name="adj1" fmla="val 8904221"/>
                    <a:gd name="adj2" fmla="val 2558657"/>
                    <a:gd name="adj3" fmla="val 4464"/>
                  </a:avLst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A2732"/>
                    </a:solidFill>
                    <a:effectLst/>
                    <a:uLnTx/>
                    <a:uFillTx/>
                    <a:latin typeface="Calibri"/>
                    <a:cs typeface="+mn-cs"/>
                  </a:endParaRPr>
                </a:p>
              </p:txBody>
            </p:sp>
            <p:sp>
              <p:nvSpPr>
                <p:cNvPr id="136" name="Arc plein 135"/>
                <p:cNvSpPr/>
                <p:nvPr/>
              </p:nvSpPr>
              <p:spPr>
                <a:xfrm rot="10800000">
                  <a:off x="2513106" y="3804023"/>
                  <a:ext cx="1440329" cy="1440329"/>
                </a:xfrm>
                <a:prstGeom prst="blockArc">
                  <a:avLst>
                    <a:gd name="adj1" fmla="val 7818500"/>
                    <a:gd name="adj2" fmla="val 2558657"/>
                    <a:gd name="adj3" fmla="val 4464"/>
                  </a:avLst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A2732"/>
                    </a:solidFill>
                    <a:effectLst/>
                    <a:uLnTx/>
                    <a:uFillTx/>
                    <a:latin typeface="Calibri"/>
                    <a:cs typeface="+mn-cs"/>
                  </a:endParaRPr>
                </a:p>
              </p:txBody>
            </p:sp>
            <p:sp>
              <p:nvSpPr>
                <p:cNvPr id="137" name="Arc plein 136"/>
                <p:cNvSpPr/>
                <p:nvPr/>
              </p:nvSpPr>
              <p:spPr>
                <a:xfrm>
                  <a:off x="3394636" y="2731247"/>
                  <a:ext cx="1440329" cy="1440329"/>
                </a:xfrm>
                <a:prstGeom prst="blockArc">
                  <a:avLst>
                    <a:gd name="adj1" fmla="val 7818500"/>
                    <a:gd name="adj2" fmla="val 2558657"/>
                    <a:gd name="adj3" fmla="val 4464"/>
                  </a:avLst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A2732"/>
                    </a:solidFill>
                    <a:effectLst/>
                    <a:uLnTx/>
                    <a:uFillTx/>
                    <a:latin typeface="Calibri"/>
                    <a:cs typeface="+mn-cs"/>
                  </a:endParaRPr>
                </a:p>
              </p:txBody>
            </p:sp>
            <p:sp>
              <p:nvSpPr>
                <p:cNvPr id="138" name="Arc plein 137"/>
                <p:cNvSpPr/>
                <p:nvPr/>
              </p:nvSpPr>
              <p:spPr>
                <a:xfrm rot="10800000">
                  <a:off x="4392706" y="3681505"/>
                  <a:ext cx="1440329" cy="1440329"/>
                </a:xfrm>
                <a:prstGeom prst="blockArc">
                  <a:avLst>
                    <a:gd name="adj1" fmla="val 7818500"/>
                    <a:gd name="adj2" fmla="val 2558657"/>
                    <a:gd name="adj3" fmla="val 4464"/>
                  </a:avLst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A2732"/>
                    </a:solidFill>
                    <a:effectLst/>
                    <a:uLnTx/>
                    <a:uFillTx/>
                    <a:latin typeface="Calibri"/>
                    <a:cs typeface="+mn-cs"/>
                  </a:endParaRPr>
                </a:p>
              </p:txBody>
            </p:sp>
            <p:sp>
              <p:nvSpPr>
                <p:cNvPr id="139" name="Arc plein 138"/>
                <p:cNvSpPr/>
                <p:nvPr/>
              </p:nvSpPr>
              <p:spPr>
                <a:xfrm>
                  <a:off x="5274236" y="2608729"/>
                  <a:ext cx="1440329" cy="1440329"/>
                </a:xfrm>
                <a:prstGeom prst="blockArc">
                  <a:avLst>
                    <a:gd name="adj1" fmla="val 7818500"/>
                    <a:gd name="adj2" fmla="val 2558657"/>
                    <a:gd name="adj3" fmla="val 4464"/>
                  </a:avLst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A2732"/>
                    </a:solidFill>
                    <a:effectLst/>
                    <a:uLnTx/>
                    <a:uFillTx/>
                    <a:latin typeface="Calibri"/>
                    <a:cs typeface="+mn-cs"/>
                  </a:endParaRPr>
                </a:p>
              </p:txBody>
            </p:sp>
            <p:sp>
              <p:nvSpPr>
                <p:cNvPr id="140" name="Arc plein 139"/>
                <p:cNvSpPr/>
                <p:nvPr/>
              </p:nvSpPr>
              <p:spPr>
                <a:xfrm rot="10800000">
                  <a:off x="6281271" y="3550023"/>
                  <a:ext cx="1440329" cy="1440329"/>
                </a:xfrm>
                <a:prstGeom prst="blockArc">
                  <a:avLst>
                    <a:gd name="adj1" fmla="val 7818500"/>
                    <a:gd name="adj2" fmla="val 2558657"/>
                    <a:gd name="adj3" fmla="val 4464"/>
                  </a:avLst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A2732"/>
                    </a:solidFill>
                    <a:effectLst/>
                    <a:uLnTx/>
                    <a:uFillTx/>
                    <a:latin typeface="Calibri"/>
                    <a:cs typeface="+mn-cs"/>
                  </a:endParaRPr>
                </a:p>
              </p:txBody>
            </p:sp>
            <p:sp>
              <p:nvSpPr>
                <p:cNvPr id="141" name="Arc plein 140"/>
                <p:cNvSpPr/>
                <p:nvPr/>
              </p:nvSpPr>
              <p:spPr>
                <a:xfrm>
                  <a:off x="7162801" y="2477247"/>
                  <a:ext cx="1440329" cy="1440329"/>
                </a:xfrm>
                <a:prstGeom prst="blockArc">
                  <a:avLst>
                    <a:gd name="adj1" fmla="val 7818500"/>
                    <a:gd name="adj2" fmla="val 2558657"/>
                    <a:gd name="adj3" fmla="val 4464"/>
                  </a:avLst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A2732"/>
                    </a:solidFill>
                    <a:effectLst/>
                    <a:uLnTx/>
                    <a:uFillTx/>
                    <a:latin typeface="Calibri"/>
                    <a:cs typeface="+mn-cs"/>
                  </a:endParaRPr>
                </a:p>
              </p:txBody>
            </p:sp>
            <p:sp>
              <p:nvSpPr>
                <p:cNvPr id="142" name="Arc plein 141"/>
                <p:cNvSpPr/>
                <p:nvPr/>
              </p:nvSpPr>
              <p:spPr>
                <a:xfrm rot="10800000">
                  <a:off x="8160871" y="3427505"/>
                  <a:ext cx="1440329" cy="1440329"/>
                </a:xfrm>
                <a:prstGeom prst="blockArc">
                  <a:avLst>
                    <a:gd name="adj1" fmla="val 7818500"/>
                    <a:gd name="adj2" fmla="val 2558657"/>
                    <a:gd name="adj3" fmla="val 4464"/>
                  </a:avLst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A2732"/>
                    </a:solidFill>
                    <a:effectLst/>
                    <a:uLnTx/>
                    <a:uFillTx/>
                    <a:latin typeface="Calibri"/>
                    <a:cs typeface="+mn-cs"/>
                  </a:endParaRPr>
                </a:p>
              </p:txBody>
            </p:sp>
            <p:sp>
              <p:nvSpPr>
                <p:cNvPr id="143" name="Arc plein 142"/>
                <p:cNvSpPr/>
                <p:nvPr/>
              </p:nvSpPr>
              <p:spPr>
                <a:xfrm>
                  <a:off x="9042401" y="2354729"/>
                  <a:ext cx="1440329" cy="1440329"/>
                </a:xfrm>
                <a:prstGeom prst="blockArc">
                  <a:avLst>
                    <a:gd name="adj1" fmla="val 7818500"/>
                    <a:gd name="adj2" fmla="val 2558657"/>
                    <a:gd name="adj3" fmla="val 4464"/>
                  </a:avLst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A2732"/>
                    </a:solidFill>
                    <a:effectLst/>
                    <a:uLnTx/>
                    <a:uFillTx/>
                    <a:latin typeface="Calibri"/>
                    <a:cs typeface="+mn-cs"/>
                  </a:endParaRPr>
                </a:p>
              </p:txBody>
            </p:sp>
          </p:grpSp>
          <p:sp>
            <p:nvSpPr>
              <p:cNvPr id="144" name="Arc plein 143"/>
              <p:cNvSpPr/>
              <p:nvPr/>
            </p:nvSpPr>
            <p:spPr>
              <a:xfrm rot="11024717">
                <a:off x="8967273" y="2243088"/>
                <a:ext cx="1440329" cy="1440329"/>
              </a:xfrm>
              <a:prstGeom prst="blockArc">
                <a:avLst>
                  <a:gd name="adj1" fmla="val 7818500"/>
                  <a:gd name="adj2" fmla="val 2558657"/>
                  <a:gd name="adj3" fmla="val 4464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1A2732"/>
                  </a:solidFill>
                  <a:effectLst/>
                  <a:uLnTx/>
                  <a:uFillTx/>
                  <a:latin typeface="Calibri"/>
                  <a:cs typeface="+mn-cs"/>
                </a:endParaRPr>
              </a:p>
            </p:txBody>
          </p:sp>
          <p:sp>
            <p:nvSpPr>
              <p:cNvPr id="145" name="Arc plein 144"/>
              <p:cNvSpPr/>
              <p:nvPr/>
            </p:nvSpPr>
            <p:spPr>
              <a:xfrm rot="224717">
                <a:off x="9904885" y="1236241"/>
                <a:ext cx="1440329" cy="1440329"/>
              </a:xfrm>
              <a:prstGeom prst="blockArc">
                <a:avLst>
                  <a:gd name="adj1" fmla="val 7818500"/>
                  <a:gd name="adj2" fmla="val 2558657"/>
                  <a:gd name="adj3" fmla="val 4464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1A2732"/>
                  </a:solidFill>
                  <a:effectLst/>
                  <a:uLnTx/>
                  <a:uFillTx/>
                  <a:latin typeface="Calibri"/>
                  <a:cs typeface="+mn-cs"/>
                </a:endParaRPr>
              </a:p>
            </p:txBody>
          </p:sp>
        </p:grpSp>
        <p:sp>
          <p:nvSpPr>
            <p:cNvPr id="161" name="Arc plein 160"/>
            <p:cNvSpPr/>
            <p:nvPr/>
          </p:nvSpPr>
          <p:spPr>
            <a:xfrm rot="10585485">
              <a:off x="10901747" y="2184285"/>
              <a:ext cx="1440329" cy="1440329"/>
            </a:xfrm>
            <a:prstGeom prst="blockArc">
              <a:avLst>
                <a:gd name="adj1" fmla="val 11120971"/>
                <a:gd name="adj2" fmla="val 2558657"/>
                <a:gd name="adj3" fmla="val 4464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350" b="0" i="0" u="none" strike="noStrike" kern="1200" cap="none" spc="0" normalizeH="0" baseline="0" noProof="0" dirty="0">
                <a:ln>
                  <a:noFill/>
                </a:ln>
                <a:solidFill>
                  <a:srgbClr val="1A2732"/>
                </a:solidFill>
                <a:effectLst/>
                <a:uLnTx/>
                <a:uFillTx/>
                <a:latin typeface="Calibri"/>
                <a:cs typeface="+mn-cs"/>
              </a:endParaRPr>
            </a:p>
          </p:txBody>
        </p:sp>
        <p:sp>
          <p:nvSpPr>
            <p:cNvPr id="10" name="Ellipse 9"/>
            <p:cNvSpPr/>
            <p:nvPr/>
          </p:nvSpPr>
          <p:spPr>
            <a:xfrm>
              <a:off x="496562" y="2155803"/>
              <a:ext cx="205891" cy="205891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3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+mn-cs"/>
              </a:endParaRPr>
            </a:p>
          </p:txBody>
        </p:sp>
      </p:grpSp>
      <p:cxnSp>
        <p:nvCxnSpPr>
          <p:cNvPr id="12" name="Connecteur droit 11"/>
          <p:cNvCxnSpPr/>
          <p:nvPr/>
        </p:nvCxnSpPr>
        <p:spPr>
          <a:xfrm>
            <a:off x="3840963" y="3085103"/>
            <a:ext cx="942768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RÃ©sultat de recherche d'images pour &quot;logo bmw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1612" y="2657287"/>
            <a:ext cx="1915445" cy="86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3" name="Image 9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5400" y="4919127"/>
            <a:ext cx="900894" cy="331139"/>
          </a:xfrm>
          <a:prstGeom prst="rect">
            <a:avLst/>
          </a:prstGeom>
        </p:spPr>
      </p:pic>
      <p:pic>
        <p:nvPicPr>
          <p:cNvPr id="97" name="Image 9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52019" y="4063463"/>
            <a:ext cx="785153" cy="412839"/>
          </a:xfrm>
          <a:prstGeom prst="rect">
            <a:avLst/>
          </a:prstGeom>
        </p:spPr>
      </p:pic>
      <p:pic>
        <p:nvPicPr>
          <p:cNvPr id="100" name="Image 9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27784" y="2918453"/>
            <a:ext cx="672209" cy="503508"/>
          </a:xfrm>
          <a:prstGeom prst="rect">
            <a:avLst/>
          </a:prstGeom>
        </p:spPr>
      </p:pic>
      <p:pic>
        <p:nvPicPr>
          <p:cNvPr id="3078" name="Picture 6" descr="RÃ©sultat de recherche d'images pour &quot;sanofi aventis&quot;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988840"/>
            <a:ext cx="666563" cy="529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RÃ©sultat de recherche d'images pour &quot;sonepar&quot;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869160"/>
            <a:ext cx="792088" cy="423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RÃ©sultat de recherche d'images pour &quot;atlas copco&quot;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4077072"/>
            <a:ext cx="864096" cy="412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RÃ©sultat de recherche d'images pour &quot;abb group&quot;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941168"/>
            <a:ext cx="762110" cy="302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153003" y="2809627"/>
            <a:ext cx="996360" cy="440252"/>
          </a:xfrm>
          <a:prstGeom prst="rect">
            <a:avLst/>
          </a:prstGeom>
        </p:spPr>
      </p:pic>
      <p:pic>
        <p:nvPicPr>
          <p:cNvPr id="62" name="Picture 6" descr="RÃ©sultat de recherche d'images pour &quot;Suez water logo&quot;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681" y="2777118"/>
            <a:ext cx="1698085" cy="644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8" descr="RÃ©sultat de recherche d'images pour &quot;manutan logo&quot;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6942" y="2745215"/>
            <a:ext cx="716790" cy="720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10" descr="RÃ©sultat de recherche d'images pour &quot;columbia logo&quot;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0598" y="1990440"/>
            <a:ext cx="1420560" cy="399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18" descr="RÃ©sultat de recherche d'images pour &quot;kuok logo&quot;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5742" y="3861048"/>
            <a:ext cx="875074" cy="710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20" descr="RÃ©sultat de recherche d'images pour &quot;schwepps logo&quot;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5049" y="2339670"/>
            <a:ext cx="1416837" cy="1397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Picture 14" descr="RÃ©sultat de recherche d'images pour &quot;rimowa logo&quot;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981" y="1997914"/>
            <a:ext cx="1527488" cy="393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4" descr="RÃ©sultat de recherche d'images pour &quot;smith and nephew logo&quot;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3239" y="5006735"/>
            <a:ext cx="1591871" cy="262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19"/>
          <a:srcRect l="14650" t="33822" r="11627" b="37694"/>
          <a:stretch/>
        </p:blipFill>
        <p:spPr>
          <a:xfrm>
            <a:off x="6156175" y="2204863"/>
            <a:ext cx="792089" cy="21602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43430" y="4189987"/>
            <a:ext cx="882600" cy="28234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689185" y="4026830"/>
            <a:ext cx="905367" cy="479509"/>
          </a:xfrm>
          <a:prstGeom prst="rect">
            <a:avLst/>
          </a:prstGeom>
        </p:spPr>
      </p:pic>
      <p:sp>
        <p:nvSpPr>
          <p:cNvPr id="65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88564" y="252000"/>
            <a:ext cx="8555399" cy="563516"/>
          </a:xfrm>
        </p:spPr>
        <p:txBody>
          <a:bodyPr/>
          <a:lstStyle/>
          <a:p>
            <a:r>
              <a:rPr lang="fr-FR" sz="3200" dirty="0" err="1">
                <a:solidFill>
                  <a:srgbClr val="006772"/>
                </a:solidFill>
              </a:rPr>
              <a:t>Recently</a:t>
            </a:r>
            <a:r>
              <a:rPr lang="fr-FR" sz="3200" dirty="0">
                <a:solidFill>
                  <a:srgbClr val="006772"/>
                </a:solidFill>
              </a:rPr>
              <a:t> </a:t>
            </a:r>
            <a:r>
              <a:rPr lang="fr-FR" sz="3200" dirty="0" err="1">
                <a:solidFill>
                  <a:srgbClr val="006772"/>
                </a:solidFill>
              </a:rPr>
              <a:t>signed</a:t>
            </a:r>
            <a:r>
              <a:rPr lang="fr-FR" sz="3200" dirty="0">
                <a:solidFill>
                  <a:srgbClr val="006772"/>
                </a:solidFill>
              </a:rPr>
              <a:t> </a:t>
            </a:r>
            <a:r>
              <a:rPr lang="fr-FR" sz="3200" dirty="0" err="1">
                <a:solidFill>
                  <a:srgbClr val="006772"/>
                </a:solidFill>
              </a:rPr>
              <a:t>customers</a:t>
            </a:r>
            <a:endParaRPr lang="fr-FR" dirty="0"/>
          </a:p>
        </p:txBody>
      </p:sp>
      <p:pic>
        <p:nvPicPr>
          <p:cNvPr id="66" name="Picture 2" descr="RÃ©sultat de recherche d'images pour &quot;markem imaje logo&quot;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4869160"/>
            <a:ext cx="1320081" cy="468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4" descr="RÃ©sultat de recherche d'images pour &quot;apave logo&quot;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3717032"/>
            <a:ext cx="1144488" cy="1144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26" descr="RÃ©sultat de recherche d'images pour &quot;kering group logo&quot;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2276872"/>
            <a:ext cx="906050" cy="305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Espace réservé du numéro de diapositive 1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A6FCB44-5B4A-45A2-AD92-A271CDA93301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0262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 dirty="0"/>
          </a:p>
          <a:p>
            <a:r>
              <a:rPr lang="fr-FR" dirty="0">
                <a:solidFill>
                  <a:srgbClr val="008998"/>
                </a:solidFill>
              </a:rPr>
              <a:t>Key Figures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858797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200" dirty="0">
                <a:solidFill>
                  <a:srgbClr val="006772"/>
                </a:solidFill>
              </a:rPr>
              <a:t>Key Figures</a:t>
            </a:r>
            <a:endParaRPr lang="fr-FR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60" y="1268760"/>
            <a:ext cx="3528392" cy="4641557"/>
          </a:xfrm>
          <a:prstGeom prst="rect">
            <a:avLst/>
          </a:prstGeom>
        </p:spPr>
      </p:pic>
      <p:grpSp>
        <p:nvGrpSpPr>
          <p:cNvPr id="21" name="Group 20"/>
          <p:cNvGrpSpPr/>
          <p:nvPr/>
        </p:nvGrpSpPr>
        <p:grpSpPr>
          <a:xfrm>
            <a:off x="4443463" y="1491701"/>
            <a:ext cx="2194116" cy="2194116"/>
            <a:chOff x="7029080" y="1374707"/>
            <a:chExt cx="2194116" cy="2194116"/>
          </a:xfrm>
        </p:grpSpPr>
        <p:sp>
          <p:nvSpPr>
            <p:cNvPr id="22" name="Ellipse 7"/>
            <p:cNvSpPr/>
            <p:nvPr/>
          </p:nvSpPr>
          <p:spPr>
            <a:xfrm>
              <a:off x="7029080" y="1374707"/>
              <a:ext cx="2194116" cy="2194116"/>
            </a:xfrm>
            <a:prstGeom prst="ellipse">
              <a:avLst/>
            </a:prstGeom>
            <a:solidFill>
              <a:srgbClr val="3CB7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Calibri" panose="020F0502020204030204" pitchFamily="34" charset="0"/>
              </a:endParaRPr>
            </a:p>
          </p:txBody>
        </p:sp>
        <p:sp>
          <p:nvSpPr>
            <p:cNvPr id="23" name="ZoneTexte 21"/>
            <p:cNvSpPr txBox="1"/>
            <p:nvPr/>
          </p:nvSpPr>
          <p:spPr>
            <a:xfrm>
              <a:off x="7035429" y="1713911"/>
              <a:ext cx="218141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5400" b="1" dirty="0">
                  <a:solidFill>
                    <a:schemeClr val="bg1"/>
                  </a:solidFill>
                  <a:latin typeface="Calibri" panose="020F0502020204030204" pitchFamily="34" charset="0"/>
                </a:rPr>
                <a:t>€87M</a:t>
              </a: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7128363" y="2641858"/>
              <a:ext cx="199555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00" cap="all" dirty="0">
                  <a:solidFill>
                    <a:schemeClr val="bg1"/>
                  </a:solidFill>
                  <a:latin typeface="Calibri" panose="020F0502020204030204" pitchFamily="34" charset="0"/>
                </a:rPr>
                <a:t>2018 Revenue</a:t>
              </a: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6734205" y="2941856"/>
            <a:ext cx="2194116" cy="2194116"/>
            <a:chOff x="9507267" y="1374707"/>
            <a:chExt cx="2194116" cy="2194116"/>
          </a:xfrm>
        </p:grpSpPr>
        <p:sp>
          <p:nvSpPr>
            <p:cNvPr id="27" name="Ellipse 6"/>
            <p:cNvSpPr/>
            <p:nvPr/>
          </p:nvSpPr>
          <p:spPr>
            <a:xfrm>
              <a:off x="9507267" y="1374707"/>
              <a:ext cx="2194116" cy="2194116"/>
            </a:xfrm>
            <a:prstGeom prst="ellipse">
              <a:avLst/>
            </a:prstGeom>
            <a:solidFill>
              <a:srgbClr val="F2A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Calibri" panose="020F0502020204030204" pitchFamily="34" charset="0"/>
              </a:endParaRPr>
            </a:p>
          </p:txBody>
        </p:sp>
        <p:sp>
          <p:nvSpPr>
            <p:cNvPr id="28" name="ZoneTexte 21"/>
            <p:cNvSpPr txBox="1"/>
            <p:nvPr/>
          </p:nvSpPr>
          <p:spPr>
            <a:xfrm>
              <a:off x="9513616" y="1713911"/>
              <a:ext cx="218141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5400" b="1" dirty="0">
                  <a:solidFill>
                    <a:schemeClr val="bg1"/>
                  </a:solidFill>
                  <a:latin typeface="Calibri" panose="020F0502020204030204" pitchFamily="34" charset="0"/>
                </a:rPr>
                <a:t>+16%</a:t>
              </a: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9606550" y="2641858"/>
              <a:ext cx="199555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00" cap="all" dirty="0">
                  <a:solidFill>
                    <a:schemeClr val="bg1"/>
                  </a:solidFill>
                  <a:latin typeface="Calibri" panose="020F0502020204030204" pitchFamily="34" charset="0"/>
                </a:rPr>
                <a:t>Organic Growth</a:t>
              </a: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4447156" y="4347506"/>
            <a:ext cx="2194116" cy="2194116"/>
            <a:chOff x="9507267" y="1374707"/>
            <a:chExt cx="2194116" cy="2194116"/>
          </a:xfrm>
        </p:grpSpPr>
        <p:sp>
          <p:nvSpPr>
            <p:cNvPr id="35" name="Ellipse 6"/>
            <p:cNvSpPr/>
            <p:nvPr/>
          </p:nvSpPr>
          <p:spPr>
            <a:xfrm>
              <a:off x="9507267" y="1374707"/>
              <a:ext cx="2194116" cy="2194116"/>
            </a:xfrm>
            <a:prstGeom prst="ellipse">
              <a:avLst/>
            </a:prstGeom>
            <a:solidFill>
              <a:srgbClr val="F2A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Calibri" panose="020F0502020204030204" pitchFamily="34" charset="0"/>
              </a:endParaRPr>
            </a:p>
          </p:txBody>
        </p:sp>
        <p:sp>
          <p:nvSpPr>
            <p:cNvPr id="37" name="ZoneTexte 21"/>
            <p:cNvSpPr txBox="1"/>
            <p:nvPr/>
          </p:nvSpPr>
          <p:spPr>
            <a:xfrm>
              <a:off x="9513616" y="1713911"/>
              <a:ext cx="218141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5400" b="1" dirty="0">
                  <a:solidFill>
                    <a:schemeClr val="bg1"/>
                  </a:solidFill>
                  <a:latin typeface="Calibri" panose="020F0502020204030204" pitchFamily="34" charset="0"/>
                </a:rPr>
                <a:t>+14%</a:t>
              </a: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9606550" y="2641858"/>
              <a:ext cx="199555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00" cap="all" dirty="0">
                  <a:solidFill>
                    <a:schemeClr val="bg1"/>
                  </a:solidFill>
                  <a:latin typeface="Calibri" panose="020F0502020204030204" pitchFamily="34" charset="0"/>
                </a:rPr>
                <a:t>Published Growth</a:t>
              </a:r>
            </a:p>
          </p:txBody>
        </p:sp>
      </p:grpSp>
      <p:sp>
        <p:nvSpPr>
          <p:cNvPr id="2" name="Espace réservé du numéro de diapositive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A6FCB44-5B4A-45A2-AD92-A271CDA93301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50763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14"/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algn="ctr" defTabSz="685800">
              <a:spcBef>
                <a:spcPts val="750"/>
              </a:spcBef>
              <a:buFont typeface="+mj-lt"/>
              <a:buNone/>
            </a:pPr>
            <a:r>
              <a:rPr lang="fr-FR" sz="3200" cap="all" dirty="0">
                <a:solidFill>
                  <a:srgbClr val="006772"/>
                </a:solidFill>
                <a:latin typeface="+mj-lt"/>
              </a:rPr>
              <a:t>Business Model</a:t>
            </a:r>
          </a:p>
        </p:txBody>
      </p:sp>
      <p:sp>
        <p:nvSpPr>
          <p:cNvPr id="7" name="Rectangle 17"/>
          <p:cNvSpPr>
            <a:spLocks noChangeArrowheads="1"/>
          </p:cNvSpPr>
          <p:nvPr/>
        </p:nvSpPr>
        <p:spPr bwMode="auto">
          <a:xfrm>
            <a:off x="5011226" y="5246350"/>
            <a:ext cx="381572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78% recurring revenue in 2018</a:t>
            </a:r>
          </a:p>
          <a:p>
            <a:pPr algn="ctr"/>
            <a:r>
              <a:rPr lang="en-US" sz="1400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(SaaS + Maintenance)</a:t>
            </a:r>
          </a:p>
        </p:txBody>
      </p:sp>
      <p:sp>
        <p:nvSpPr>
          <p:cNvPr id="8" name="Rectangle 449"/>
          <p:cNvSpPr>
            <a:spLocks noChangeArrowheads="1"/>
          </p:cNvSpPr>
          <p:nvPr/>
        </p:nvSpPr>
        <p:spPr bwMode="auto">
          <a:xfrm>
            <a:off x="323529" y="5229200"/>
            <a:ext cx="4184534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In 2018 SaaS revenue increased by 19% </a:t>
            </a:r>
          </a:p>
          <a:p>
            <a:pPr algn="ctr"/>
            <a:r>
              <a:rPr lang="en-US" sz="1400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and represents 70% of the total revenue</a:t>
            </a:r>
          </a:p>
          <a:p>
            <a:pPr algn="ctr"/>
            <a:endParaRPr lang="en-US" sz="1400" dirty="0">
              <a:solidFill>
                <a:schemeClr val="accent2">
                  <a:lumMod val="75000"/>
                </a:schemeClr>
              </a:solidFill>
              <a:latin typeface="Calibri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651" y="1303539"/>
            <a:ext cx="4194412" cy="393835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8311" y="1303538"/>
            <a:ext cx="3987586" cy="3938357"/>
          </a:xfrm>
          <a:prstGeom prst="rect">
            <a:avLst/>
          </a:prstGeom>
        </p:spPr>
      </p:pic>
      <p:sp>
        <p:nvSpPr>
          <p:cNvPr id="2" name="Espace réservé du numéro de diapositive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A6FCB44-5B4A-45A2-AD92-A271CDA93301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81340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200" dirty="0">
                <a:solidFill>
                  <a:srgbClr val="006772"/>
                </a:solidFill>
              </a:rPr>
              <a:t>SaaS Revenue</a:t>
            </a:r>
            <a:endParaRPr lang="fr-FR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4845324" y="1360217"/>
            <a:ext cx="4086225" cy="4733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76213" indent="-176213">
              <a:lnSpc>
                <a:spcPct val="110000"/>
              </a:lnSpc>
              <a:spcBef>
                <a:spcPct val="20000"/>
              </a:spcBef>
              <a:spcAft>
                <a:spcPts val="1000"/>
              </a:spcAft>
              <a:buClr>
                <a:srgbClr val="E41B22"/>
              </a:buClr>
              <a:buFont typeface="Wingdings" pitchFamily="2" charset="2"/>
              <a:buChar char="§"/>
            </a:pPr>
            <a:r>
              <a:rPr lang="en-US" sz="1600" b="1" dirty="0">
                <a:solidFill>
                  <a:srgbClr val="006772"/>
                </a:solidFill>
              </a:rPr>
              <a:t> 70% </a:t>
            </a:r>
            <a:r>
              <a:rPr lang="en-US" sz="1600" dirty="0">
                <a:solidFill>
                  <a:srgbClr val="006772"/>
                </a:solidFill>
              </a:rPr>
              <a:t>of the Revenue in 2018 (excl. consulting)</a:t>
            </a:r>
          </a:p>
          <a:p>
            <a:pPr marL="176213" indent="-176213">
              <a:lnSpc>
                <a:spcPct val="110000"/>
              </a:lnSpc>
              <a:spcBef>
                <a:spcPct val="20000"/>
              </a:spcBef>
              <a:spcAft>
                <a:spcPts val="1000"/>
              </a:spcAft>
              <a:buClr>
                <a:srgbClr val="E41B22"/>
              </a:buClr>
              <a:buFont typeface="Wingdings" pitchFamily="2" charset="2"/>
              <a:buChar char="§"/>
            </a:pPr>
            <a:r>
              <a:rPr lang="en-US" sz="1600" b="1" dirty="0">
                <a:solidFill>
                  <a:srgbClr val="006772"/>
                </a:solidFill>
              </a:rPr>
              <a:t> €60M </a:t>
            </a:r>
            <a:r>
              <a:rPr lang="en-US" sz="1600" dirty="0">
                <a:solidFill>
                  <a:srgbClr val="006772"/>
                </a:solidFill>
              </a:rPr>
              <a:t>in 2018 (</a:t>
            </a:r>
            <a:r>
              <a:rPr lang="en-US" sz="1600" b="1" dirty="0">
                <a:solidFill>
                  <a:srgbClr val="006772"/>
                </a:solidFill>
              </a:rPr>
              <a:t>+20%</a:t>
            </a:r>
            <a:r>
              <a:rPr lang="en-US" sz="1600" dirty="0">
                <a:solidFill>
                  <a:srgbClr val="006772"/>
                </a:solidFill>
              </a:rPr>
              <a:t>)</a:t>
            </a:r>
          </a:p>
          <a:p>
            <a:pPr marL="176213" indent="-176213">
              <a:lnSpc>
                <a:spcPct val="110000"/>
              </a:lnSpc>
              <a:spcBef>
                <a:spcPct val="20000"/>
              </a:spcBef>
              <a:spcAft>
                <a:spcPts val="1000"/>
              </a:spcAft>
              <a:buClr>
                <a:srgbClr val="E41B22"/>
              </a:buClr>
              <a:buFont typeface="Wingdings" pitchFamily="2" charset="2"/>
              <a:buChar char="§"/>
            </a:pPr>
            <a:r>
              <a:rPr lang="en-US" sz="1600" dirty="0">
                <a:solidFill>
                  <a:srgbClr val="006772"/>
                </a:solidFill>
              </a:rPr>
              <a:t> Over </a:t>
            </a:r>
            <a:r>
              <a:rPr lang="en-US" sz="1600" b="1" dirty="0">
                <a:solidFill>
                  <a:srgbClr val="006772"/>
                </a:solidFill>
              </a:rPr>
              <a:t>60 million </a:t>
            </a:r>
            <a:r>
              <a:rPr lang="en-US" sz="1600" dirty="0">
                <a:solidFill>
                  <a:srgbClr val="006772"/>
                </a:solidFill>
              </a:rPr>
              <a:t>pages processed every month</a:t>
            </a:r>
          </a:p>
          <a:p>
            <a:pPr marL="176213" indent="-176213">
              <a:lnSpc>
                <a:spcPct val="110000"/>
              </a:lnSpc>
              <a:spcBef>
                <a:spcPct val="20000"/>
              </a:spcBef>
              <a:spcAft>
                <a:spcPts val="1000"/>
              </a:spcAft>
              <a:buClr>
                <a:srgbClr val="E41B22"/>
              </a:buClr>
              <a:buFont typeface="Wingdings" pitchFamily="2" charset="2"/>
              <a:buChar char="§"/>
            </a:pPr>
            <a:r>
              <a:rPr lang="en-US" sz="1600" dirty="0">
                <a:solidFill>
                  <a:srgbClr val="006772"/>
                </a:solidFill>
              </a:rPr>
              <a:t> </a:t>
            </a:r>
            <a:r>
              <a:rPr lang="en-US" sz="1600">
                <a:solidFill>
                  <a:srgbClr val="006772"/>
                </a:solidFill>
              </a:rPr>
              <a:t>Around </a:t>
            </a:r>
            <a:r>
              <a:rPr lang="en-US" sz="1600" b="1">
                <a:solidFill>
                  <a:srgbClr val="006772"/>
                </a:solidFill>
              </a:rPr>
              <a:t>7,000 </a:t>
            </a:r>
            <a:r>
              <a:rPr lang="en-US" sz="1600" b="1" dirty="0">
                <a:solidFill>
                  <a:srgbClr val="006772"/>
                </a:solidFill>
              </a:rPr>
              <a:t>Customers</a:t>
            </a:r>
            <a:r>
              <a:rPr lang="en-US" sz="1600" dirty="0">
                <a:solidFill>
                  <a:srgbClr val="006772"/>
                </a:solidFill>
              </a:rPr>
              <a:t> </a:t>
            </a:r>
          </a:p>
          <a:p>
            <a:pPr marL="176213" indent="-176213">
              <a:lnSpc>
                <a:spcPct val="110000"/>
              </a:lnSpc>
              <a:spcBef>
                <a:spcPct val="20000"/>
              </a:spcBef>
              <a:spcAft>
                <a:spcPts val="1000"/>
              </a:spcAft>
              <a:buClr>
                <a:srgbClr val="E41B22"/>
              </a:buClr>
              <a:buFont typeface="Wingdings" pitchFamily="2" charset="2"/>
              <a:buChar char="§"/>
            </a:pPr>
            <a:r>
              <a:rPr lang="en-US" sz="1600" b="1" dirty="0">
                <a:solidFill>
                  <a:srgbClr val="006772"/>
                </a:solidFill>
              </a:rPr>
              <a:t> 142 million Users</a:t>
            </a:r>
            <a:r>
              <a:rPr lang="en-US" sz="1600" dirty="0">
                <a:solidFill>
                  <a:srgbClr val="006772"/>
                </a:solidFill>
              </a:rPr>
              <a:t> on our platform (500K daily users)</a:t>
            </a:r>
          </a:p>
        </p:txBody>
      </p:sp>
      <p:sp>
        <p:nvSpPr>
          <p:cNvPr id="11" name="AutoShape 1"/>
          <p:cNvSpPr>
            <a:spLocks noChangeAspect="1" noChangeArrowheads="1"/>
          </p:cNvSpPr>
          <p:nvPr/>
        </p:nvSpPr>
        <p:spPr bwMode="auto">
          <a:xfrm>
            <a:off x="558800" y="1498437"/>
            <a:ext cx="4049713" cy="3252788"/>
          </a:xfrm>
          <a:prstGeom prst="rect">
            <a:avLst/>
          </a:prstGeom>
          <a:noFill/>
        </p:spPr>
        <p:txBody>
          <a:bodyPr/>
          <a:lstStyle/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559" y="1345790"/>
            <a:ext cx="4224193" cy="3379354"/>
          </a:xfrm>
          <a:prstGeom prst="rect">
            <a:avLst/>
          </a:prstGeom>
        </p:spPr>
      </p:pic>
      <p:sp>
        <p:nvSpPr>
          <p:cNvPr id="13" name="Rectangle 449"/>
          <p:cNvSpPr>
            <a:spLocks noChangeArrowheads="1"/>
          </p:cNvSpPr>
          <p:nvPr/>
        </p:nvSpPr>
        <p:spPr bwMode="auto">
          <a:xfrm>
            <a:off x="487865" y="4726555"/>
            <a:ext cx="421977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Monthly SaaS Revenue</a:t>
            </a:r>
          </a:p>
          <a:p>
            <a:pPr algn="ctr"/>
            <a:endParaRPr lang="en-US" sz="1400" dirty="0">
              <a:solidFill>
                <a:schemeClr val="accent2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A6FCB44-5B4A-45A2-AD92-A271CDA93301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1668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4294967295"/>
          </p:nvPr>
        </p:nvSpPr>
        <p:spPr>
          <a:xfrm>
            <a:off x="4860032" y="1449387"/>
            <a:ext cx="4140200" cy="395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76213" indent="-176213" defTabSz="914400">
              <a:lnSpc>
                <a:spcPct val="110000"/>
              </a:lnSpc>
              <a:spcBef>
                <a:spcPct val="20000"/>
              </a:spcBef>
              <a:buClr>
                <a:srgbClr val="E41B22"/>
              </a:buClr>
              <a:buFont typeface="Wingdings" pitchFamily="2" charset="2"/>
              <a:buChar char="§"/>
            </a:pPr>
            <a:r>
              <a:rPr lang="en-US" sz="1600" dirty="0">
                <a:solidFill>
                  <a:srgbClr val="006772"/>
                </a:solidFill>
              </a:rPr>
              <a:t>Typical contract: </a:t>
            </a:r>
            <a:r>
              <a:rPr lang="en-US" sz="1600" b="1" dirty="0">
                <a:solidFill>
                  <a:srgbClr val="006772"/>
                </a:solidFill>
              </a:rPr>
              <a:t>3</a:t>
            </a:r>
            <a:r>
              <a:rPr lang="en-US" sz="1600" dirty="0">
                <a:solidFill>
                  <a:srgbClr val="006772"/>
                </a:solidFill>
              </a:rPr>
              <a:t> years</a:t>
            </a:r>
          </a:p>
          <a:p>
            <a:pPr marL="176213" indent="-176213" defTabSz="914400">
              <a:lnSpc>
                <a:spcPct val="110000"/>
              </a:lnSpc>
              <a:spcBef>
                <a:spcPct val="20000"/>
              </a:spcBef>
              <a:buClr>
                <a:srgbClr val="E41B22"/>
              </a:buClr>
              <a:buFont typeface="Wingdings" pitchFamily="2" charset="2"/>
              <a:buChar char="§"/>
            </a:pPr>
            <a:r>
              <a:rPr lang="en-US" sz="1600" dirty="0">
                <a:solidFill>
                  <a:srgbClr val="006772"/>
                </a:solidFill>
              </a:rPr>
              <a:t>Includes:</a:t>
            </a:r>
          </a:p>
          <a:p>
            <a:pPr marL="457200" lvl="1" defTabSz="914400"/>
            <a:r>
              <a:rPr lang="en-US" sz="1600" dirty="0">
                <a:solidFill>
                  <a:srgbClr val="006772"/>
                </a:solidFill>
              </a:rPr>
              <a:t>Fixed part: </a:t>
            </a:r>
            <a:r>
              <a:rPr lang="en-US" sz="1600" b="1" dirty="0">
                <a:solidFill>
                  <a:srgbClr val="006772"/>
                </a:solidFill>
              </a:rPr>
              <a:t>subscription</a:t>
            </a:r>
            <a:r>
              <a:rPr lang="en-US" sz="1600" dirty="0">
                <a:solidFill>
                  <a:srgbClr val="006772"/>
                </a:solidFill>
              </a:rPr>
              <a:t> fee</a:t>
            </a:r>
          </a:p>
          <a:p>
            <a:pPr marL="457200" lvl="1" defTabSz="914400"/>
            <a:r>
              <a:rPr lang="en-US" sz="1600" dirty="0">
                <a:solidFill>
                  <a:srgbClr val="006772"/>
                </a:solidFill>
              </a:rPr>
              <a:t>Variable part: </a:t>
            </a:r>
            <a:r>
              <a:rPr lang="en-US" sz="1600" b="1" dirty="0">
                <a:solidFill>
                  <a:srgbClr val="006772"/>
                </a:solidFill>
              </a:rPr>
              <a:t>per document </a:t>
            </a:r>
            <a:r>
              <a:rPr lang="en-US" sz="1600" dirty="0">
                <a:solidFill>
                  <a:srgbClr val="006772"/>
                </a:solidFill>
              </a:rPr>
              <a:t>fee </a:t>
            </a:r>
          </a:p>
          <a:p>
            <a:pPr marL="176213" indent="-176213" defTabSz="914400">
              <a:lnSpc>
                <a:spcPct val="110000"/>
              </a:lnSpc>
              <a:spcBef>
                <a:spcPct val="20000"/>
              </a:spcBef>
              <a:buClr>
                <a:srgbClr val="E41B22"/>
              </a:buClr>
              <a:buFont typeface="Wingdings" pitchFamily="2" charset="2"/>
              <a:buChar char="§"/>
            </a:pPr>
            <a:r>
              <a:rPr lang="en-US" sz="1600" dirty="0">
                <a:solidFill>
                  <a:srgbClr val="006772"/>
                </a:solidFill>
              </a:rPr>
              <a:t>Committed value signed</a:t>
            </a:r>
          </a:p>
          <a:p>
            <a:pPr marL="457200" lvl="1" defTabSz="914400"/>
            <a:r>
              <a:rPr lang="en-US" sz="1600" b="1" dirty="0">
                <a:solidFill>
                  <a:srgbClr val="006772"/>
                </a:solidFill>
              </a:rPr>
              <a:t>€21.5M </a:t>
            </a:r>
            <a:r>
              <a:rPr lang="en-US" sz="1600" dirty="0">
                <a:solidFill>
                  <a:srgbClr val="006772"/>
                </a:solidFill>
              </a:rPr>
              <a:t>in 2018</a:t>
            </a:r>
          </a:p>
          <a:p>
            <a:pPr marL="457200" lvl="1" defTabSz="914400"/>
            <a:r>
              <a:rPr lang="en-US" sz="1600" b="1" dirty="0">
                <a:solidFill>
                  <a:srgbClr val="006772"/>
                </a:solidFill>
              </a:rPr>
              <a:t>+65% </a:t>
            </a:r>
            <a:r>
              <a:rPr lang="en-US" sz="1600" dirty="0">
                <a:solidFill>
                  <a:srgbClr val="006772"/>
                </a:solidFill>
              </a:rPr>
              <a:t>vs 2017</a:t>
            </a:r>
          </a:p>
          <a:p>
            <a:pPr marL="176213" indent="-176213" defTabSz="914400">
              <a:lnSpc>
                <a:spcPct val="110000"/>
              </a:lnSpc>
              <a:spcBef>
                <a:spcPct val="20000"/>
              </a:spcBef>
              <a:buClr>
                <a:srgbClr val="E41B22"/>
              </a:buClr>
              <a:buFont typeface="Wingdings" pitchFamily="2" charset="2"/>
              <a:buChar char="§"/>
            </a:pPr>
            <a:r>
              <a:rPr lang="en-US" sz="1600" dirty="0">
                <a:solidFill>
                  <a:srgbClr val="006772"/>
                </a:solidFill>
              </a:rPr>
              <a:t>Will hit the revenue line over the next 3 years</a:t>
            </a:r>
          </a:p>
          <a:p>
            <a:pPr marL="176213" indent="-176213" defTabSz="914400">
              <a:lnSpc>
                <a:spcPct val="110000"/>
              </a:lnSpc>
              <a:spcBef>
                <a:spcPct val="20000"/>
              </a:spcBef>
              <a:buClr>
                <a:srgbClr val="E41B22"/>
              </a:buClr>
              <a:buFont typeface="Wingdings" pitchFamily="2" charset="2"/>
              <a:buChar char="§"/>
            </a:pPr>
            <a:r>
              <a:rPr lang="en-US" sz="1600" dirty="0">
                <a:solidFill>
                  <a:srgbClr val="006772"/>
                </a:solidFill>
              </a:rPr>
              <a:t>Acquisition cost (sales &amp; marketing mainly) charged to income statement immediately</a:t>
            </a:r>
          </a:p>
          <a:p>
            <a:pPr marL="176213" indent="-176213" defTabSz="914400">
              <a:lnSpc>
                <a:spcPct val="110000"/>
              </a:lnSpc>
              <a:spcBef>
                <a:spcPct val="20000"/>
              </a:spcBef>
              <a:buClr>
                <a:srgbClr val="E41B22"/>
              </a:buClr>
              <a:buFont typeface="Wingdings" pitchFamily="2" charset="2"/>
              <a:buChar char="§"/>
            </a:pPr>
            <a:r>
              <a:rPr lang="en-US" sz="1600" dirty="0">
                <a:solidFill>
                  <a:srgbClr val="006772"/>
                </a:solidFill>
              </a:rPr>
              <a:t>Committed value of contract is approximately </a:t>
            </a:r>
            <a:r>
              <a:rPr lang="en-US" sz="1600" b="1" dirty="0">
                <a:solidFill>
                  <a:srgbClr val="006772"/>
                </a:solidFill>
              </a:rPr>
              <a:t>50% </a:t>
            </a:r>
            <a:r>
              <a:rPr lang="en-US" sz="1600" dirty="0">
                <a:solidFill>
                  <a:srgbClr val="006772"/>
                </a:solidFill>
              </a:rPr>
              <a:t>of total value at contract renewal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t="6488" b="-1622"/>
          <a:stretch/>
        </p:blipFill>
        <p:spPr>
          <a:xfrm>
            <a:off x="341150" y="1484784"/>
            <a:ext cx="4446874" cy="3384376"/>
          </a:xfrm>
          <a:prstGeom prst="rect">
            <a:avLst/>
          </a:prstGeom>
        </p:spPr>
      </p:pic>
      <p:sp>
        <p:nvSpPr>
          <p:cNvPr id="9" name="Rectangle 449"/>
          <p:cNvSpPr>
            <a:spLocks noChangeArrowheads="1"/>
          </p:cNvSpPr>
          <p:nvPr/>
        </p:nvSpPr>
        <p:spPr bwMode="auto">
          <a:xfrm>
            <a:off x="490392" y="4820500"/>
            <a:ext cx="421977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Committed Value of Signed Contracts</a:t>
            </a:r>
          </a:p>
          <a:p>
            <a:pPr algn="ctr"/>
            <a:endParaRPr lang="en-US" sz="1400" dirty="0">
              <a:solidFill>
                <a:schemeClr val="accent2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7" name="Text Placeholder 14"/>
          <p:cNvSpPr txBox="1">
            <a:spLocks/>
          </p:cNvSpPr>
          <p:nvPr/>
        </p:nvSpPr>
        <p:spPr>
          <a:xfrm>
            <a:off x="288564" y="252000"/>
            <a:ext cx="8555399" cy="563516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+mj-lt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+mj-lt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+mj-lt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+mj-lt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+mj-lt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+mj-lt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+mj-lt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+mj-lt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+mj-lt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3200" cap="all" dirty="0">
                <a:solidFill>
                  <a:srgbClr val="006772"/>
                </a:solidFill>
                <a:latin typeface="+mj-lt"/>
              </a:rPr>
              <a:t>Sales Performance (</a:t>
            </a:r>
            <a:r>
              <a:rPr lang="fr-FR" sz="3200" cap="all" dirty="0" err="1">
                <a:solidFill>
                  <a:srgbClr val="006772"/>
                </a:solidFill>
                <a:latin typeface="+mj-lt"/>
              </a:rPr>
              <a:t>bookings</a:t>
            </a:r>
            <a:r>
              <a:rPr lang="fr-FR" sz="3200" cap="all" dirty="0">
                <a:solidFill>
                  <a:srgbClr val="006772"/>
                </a:solidFill>
                <a:latin typeface="+mj-lt"/>
              </a:rPr>
              <a:t>)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A6FCB44-5B4A-45A2-AD92-A271CDA93301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9012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">
        <p:wipe/>
      </p:transition>
    </mc:Choice>
    <mc:Fallback xmlns="">
      <p:transition advClick="0" advTm="500">
        <p:wip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1"/>
          <p:cNvSpPr txBox="1">
            <a:spLocks/>
          </p:cNvSpPr>
          <p:nvPr/>
        </p:nvSpPr>
        <p:spPr>
          <a:xfrm>
            <a:off x="2781001" y="2381255"/>
            <a:ext cx="5212856" cy="2381249"/>
          </a:xfrm>
        </p:spPr>
        <p:txBody>
          <a:bodyPr anchor="ctr"/>
          <a:lstStyle>
            <a:lvl1pPr indent="0" defTabSz="914377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400" cap="all" baseline="0">
                <a:solidFill>
                  <a:schemeClr val="accent6"/>
                </a:solidFill>
                <a:latin typeface="+mj-lt"/>
              </a:defRPr>
            </a:lvl1pPr>
            <a:lvl2pPr marL="685783" indent="-228594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cap="all" baseline="0">
                <a:solidFill>
                  <a:schemeClr val="bg1"/>
                </a:solidFill>
                <a:latin typeface="+mj-lt"/>
              </a:defRPr>
            </a:lvl2pPr>
            <a:lvl3pPr marL="1142971" indent="-228594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cap="all" baseline="0">
                <a:solidFill>
                  <a:schemeClr val="bg1"/>
                </a:solidFill>
                <a:latin typeface="+mj-lt"/>
              </a:defRPr>
            </a:lvl3pPr>
            <a:lvl4pPr marL="1600160" indent="-228594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cap="all" baseline="0">
                <a:solidFill>
                  <a:schemeClr val="bg1"/>
                </a:solidFill>
                <a:latin typeface="+mj-lt"/>
              </a:defRPr>
            </a:lvl4pPr>
            <a:lvl5pPr marL="2057349" indent="-228594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cap="all" baseline="0">
                <a:solidFill>
                  <a:schemeClr val="bg1"/>
                </a:solidFill>
                <a:latin typeface="+mj-lt"/>
              </a:defRPr>
            </a:lvl5pPr>
            <a:lvl6pPr marL="2514537" indent="-228594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726" indent="-228594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8914" indent="-228594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103" indent="-228594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endParaRPr lang="fr-FR" dirty="0">
              <a:solidFill>
                <a:srgbClr val="008998"/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 dirty="0">
              <a:solidFill>
                <a:srgbClr val="008998"/>
              </a:solidFill>
            </a:endParaRPr>
          </a:p>
          <a:p>
            <a:r>
              <a:rPr lang="fr-FR" dirty="0">
                <a:solidFill>
                  <a:srgbClr val="008998"/>
                </a:solidFill>
              </a:rPr>
              <a:t>Financial </a:t>
            </a:r>
            <a:r>
              <a:rPr lang="fr-FR" dirty="0" err="1">
                <a:solidFill>
                  <a:srgbClr val="008998"/>
                </a:solidFill>
              </a:rPr>
              <a:t>Overview</a:t>
            </a:r>
            <a:endParaRPr lang="fr-FR" dirty="0">
              <a:solidFill>
                <a:srgbClr val="0089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48919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2"/>
          <p:cNvSpPr>
            <a:spLocks noGrp="1"/>
          </p:cNvSpPr>
          <p:nvPr>
            <p:ph sz="quarter" idx="4294967295"/>
          </p:nvPr>
        </p:nvSpPr>
        <p:spPr>
          <a:xfrm>
            <a:off x="251520" y="815517"/>
            <a:ext cx="8892481" cy="5781836"/>
          </a:xfrm>
          <a:prstGeom prst="rect">
            <a:avLst/>
          </a:prstGeom>
        </p:spPr>
        <p:txBody>
          <a:bodyPr numCol="2"/>
          <a:lstStyle/>
          <a:p>
            <a:pPr>
              <a:lnSpc>
                <a:spcPct val="150000"/>
              </a:lnSpc>
              <a:spcBef>
                <a:spcPct val="0"/>
              </a:spcBef>
              <a:buClr>
                <a:schemeClr val="accent4"/>
              </a:buClr>
            </a:pPr>
            <a:r>
              <a:rPr lang="en-US" sz="1800" b="1" dirty="0">
                <a:solidFill>
                  <a:srgbClr val="008998"/>
                </a:solidFill>
              </a:rPr>
              <a:t>Dynamic organic revenue growth +16%</a:t>
            </a:r>
          </a:p>
          <a:p>
            <a:pPr lvl="1">
              <a:lnSpc>
                <a:spcPct val="150000"/>
              </a:lnSpc>
              <a:spcBef>
                <a:spcPct val="0"/>
              </a:spcBef>
              <a:buClr>
                <a:schemeClr val="accent4"/>
              </a:buClr>
            </a:pPr>
            <a:r>
              <a:rPr lang="en-US" sz="1400" dirty="0">
                <a:solidFill>
                  <a:srgbClr val="008998"/>
                </a:solidFill>
              </a:rPr>
              <a:t>Cloud revenue growth +20%</a:t>
            </a:r>
          </a:p>
          <a:p>
            <a:pPr lvl="1">
              <a:lnSpc>
                <a:spcPct val="150000"/>
              </a:lnSpc>
              <a:spcBef>
                <a:spcPct val="0"/>
              </a:spcBef>
              <a:buClr>
                <a:schemeClr val="accent4"/>
              </a:buClr>
            </a:pPr>
            <a:r>
              <a:rPr lang="en-US" sz="1400" dirty="0">
                <a:solidFill>
                  <a:srgbClr val="008998"/>
                </a:solidFill>
              </a:rPr>
              <a:t>Other products -3%</a:t>
            </a:r>
          </a:p>
          <a:p>
            <a:pPr>
              <a:lnSpc>
                <a:spcPct val="100000"/>
              </a:lnSpc>
              <a:spcBef>
                <a:spcPts val="600"/>
              </a:spcBef>
              <a:buClr>
                <a:schemeClr val="accent4"/>
              </a:buClr>
            </a:pPr>
            <a:r>
              <a:rPr lang="en-US" sz="1800" b="1" dirty="0">
                <a:solidFill>
                  <a:srgbClr val="008998"/>
                </a:solidFill>
              </a:rPr>
              <a:t>Operating income increase by 14% to reach €11.6M</a:t>
            </a:r>
          </a:p>
          <a:p>
            <a:pPr lvl="1">
              <a:lnSpc>
                <a:spcPct val="150000"/>
              </a:lnSpc>
              <a:spcBef>
                <a:spcPct val="0"/>
              </a:spcBef>
              <a:buClr>
                <a:schemeClr val="accent4"/>
              </a:buClr>
            </a:pPr>
            <a:r>
              <a:rPr lang="en-US" sz="1400" dirty="0">
                <a:solidFill>
                  <a:srgbClr val="008998"/>
                </a:solidFill>
              </a:rPr>
              <a:t>Profitability stable at 13.3% of revenue</a:t>
            </a:r>
          </a:p>
          <a:p>
            <a:pPr>
              <a:lnSpc>
                <a:spcPct val="100000"/>
              </a:lnSpc>
              <a:spcBef>
                <a:spcPts val="600"/>
              </a:spcBef>
              <a:buClr>
                <a:schemeClr val="accent4"/>
              </a:buClr>
            </a:pPr>
            <a:r>
              <a:rPr lang="en-US" sz="1800" b="1" dirty="0">
                <a:solidFill>
                  <a:srgbClr val="008998"/>
                </a:solidFill>
              </a:rPr>
              <a:t>New customer acquisition continues to accelerate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buClr>
                <a:schemeClr val="accent4"/>
              </a:buClr>
            </a:pPr>
            <a:r>
              <a:rPr lang="en-US" sz="1400" dirty="0">
                <a:solidFill>
                  <a:srgbClr val="008998"/>
                </a:solidFill>
              </a:rPr>
              <a:t>Value of new contracts sold grew by more than 65% vs. 45% in 2017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buClr>
                <a:schemeClr val="accent4"/>
              </a:buClr>
            </a:pPr>
            <a:r>
              <a:rPr lang="en-US" sz="1400" dirty="0">
                <a:solidFill>
                  <a:srgbClr val="008998"/>
                </a:solidFill>
              </a:rPr>
              <a:t>Good visibility on future years revenue</a:t>
            </a:r>
          </a:p>
          <a:p>
            <a:pPr>
              <a:lnSpc>
                <a:spcPct val="100000"/>
              </a:lnSpc>
              <a:spcBef>
                <a:spcPts val="600"/>
              </a:spcBef>
              <a:buClr>
                <a:schemeClr val="accent4"/>
              </a:buClr>
            </a:pPr>
            <a:r>
              <a:rPr lang="en-US" sz="1800" b="1" dirty="0">
                <a:solidFill>
                  <a:srgbClr val="008998"/>
                </a:solidFill>
              </a:rPr>
              <a:t>Sales success translates into higher commission expense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buClr>
                <a:schemeClr val="accent4"/>
              </a:buClr>
            </a:pPr>
            <a:r>
              <a:rPr lang="en-US" sz="1400" dirty="0">
                <a:solidFill>
                  <a:srgbClr val="008998"/>
                </a:solidFill>
              </a:rPr>
              <a:t>Variable selling expenses on new contracts are 100% expensed and not deferred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buClr>
                <a:schemeClr val="accent4"/>
              </a:buClr>
            </a:pPr>
            <a:r>
              <a:rPr lang="en-US" sz="1400" dirty="0">
                <a:solidFill>
                  <a:srgbClr val="008998"/>
                </a:solidFill>
              </a:rPr>
              <a:t>€1.1M hit to 2018 income statement ( 1.2% of revenue)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buClr>
                <a:schemeClr val="accent4"/>
              </a:buClr>
            </a:pPr>
            <a:endParaRPr lang="en-US" sz="1400" dirty="0">
              <a:solidFill>
                <a:srgbClr val="008998"/>
              </a:solidFill>
            </a:endParaRPr>
          </a:p>
          <a:p>
            <a:pPr>
              <a:lnSpc>
                <a:spcPct val="150000"/>
              </a:lnSpc>
              <a:spcBef>
                <a:spcPct val="0"/>
              </a:spcBef>
              <a:buClr>
                <a:schemeClr val="accent4"/>
              </a:buClr>
            </a:pPr>
            <a:r>
              <a:rPr lang="en-US" sz="1800" b="1" dirty="0">
                <a:solidFill>
                  <a:srgbClr val="008998"/>
                </a:solidFill>
              </a:rPr>
              <a:t>Unfavorable currency translation effect: </a:t>
            </a:r>
          </a:p>
          <a:p>
            <a:pPr lvl="1">
              <a:lnSpc>
                <a:spcPct val="150000"/>
              </a:lnSpc>
              <a:spcBef>
                <a:spcPct val="0"/>
              </a:spcBef>
              <a:buClr>
                <a:schemeClr val="accent4"/>
              </a:buClr>
            </a:pPr>
            <a:r>
              <a:rPr lang="en-US" sz="1400" dirty="0">
                <a:solidFill>
                  <a:srgbClr val="008998"/>
                </a:solidFill>
              </a:rPr>
              <a:t>-€0.48M on operating profit</a:t>
            </a:r>
          </a:p>
          <a:p>
            <a:pPr lvl="1">
              <a:lnSpc>
                <a:spcPct val="150000"/>
              </a:lnSpc>
              <a:spcBef>
                <a:spcPct val="0"/>
              </a:spcBef>
              <a:buClr>
                <a:schemeClr val="accent4"/>
              </a:buClr>
            </a:pPr>
            <a:r>
              <a:rPr lang="en-US" sz="1400" dirty="0">
                <a:solidFill>
                  <a:srgbClr val="008998"/>
                </a:solidFill>
              </a:rPr>
              <a:t>Mainly USD (€0.4M)</a:t>
            </a:r>
          </a:p>
          <a:p>
            <a:pPr>
              <a:lnSpc>
                <a:spcPct val="100000"/>
              </a:lnSpc>
              <a:spcBef>
                <a:spcPts val="600"/>
              </a:spcBef>
              <a:buClr>
                <a:schemeClr val="accent4"/>
              </a:buClr>
            </a:pPr>
            <a:r>
              <a:rPr lang="en-US" sz="1800" b="1" dirty="0">
                <a:solidFill>
                  <a:srgbClr val="008998"/>
                </a:solidFill>
              </a:rPr>
              <a:t>Continued investments in HR to generate future growth (+13.5%)</a:t>
            </a:r>
          </a:p>
          <a:p>
            <a:pPr lvl="1">
              <a:lnSpc>
                <a:spcPct val="150000"/>
              </a:lnSpc>
              <a:spcBef>
                <a:spcPct val="0"/>
              </a:spcBef>
              <a:buClr>
                <a:schemeClr val="accent4"/>
              </a:buClr>
            </a:pPr>
            <a:r>
              <a:rPr lang="en-US" sz="1400" dirty="0">
                <a:solidFill>
                  <a:srgbClr val="008998"/>
                </a:solidFill>
              </a:rPr>
              <a:t>R&amp;D &amp; Consulting </a:t>
            </a:r>
            <a:r>
              <a:rPr lang="en-US" sz="1400" dirty="0" smtClean="0">
                <a:solidFill>
                  <a:srgbClr val="008998"/>
                </a:solidFill>
              </a:rPr>
              <a:t>56</a:t>
            </a:r>
            <a:r>
              <a:rPr lang="en-US" sz="1400" dirty="0">
                <a:solidFill>
                  <a:srgbClr val="008998"/>
                </a:solidFill>
              </a:rPr>
              <a:t>% of overall increase</a:t>
            </a:r>
          </a:p>
          <a:p>
            <a:pPr lvl="1">
              <a:lnSpc>
                <a:spcPct val="150000"/>
              </a:lnSpc>
              <a:spcBef>
                <a:spcPct val="0"/>
              </a:spcBef>
              <a:buClr>
                <a:schemeClr val="accent4"/>
              </a:buClr>
            </a:pPr>
            <a:r>
              <a:rPr lang="en-US" sz="1400" dirty="0">
                <a:solidFill>
                  <a:srgbClr val="008998"/>
                </a:solidFill>
              </a:rPr>
              <a:t>Sales &amp; marketing investment effort started (+12%)</a:t>
            </a:r>
          </a:p>
          <a:p>
            <a:pPr>
              <a:lnSpc>
                <a:spcPct val="100000"/>
              </a:lnSpc>
              <a:spcBef>
                <a:spcPts val="600"/>
              </a:spcBef>
              <a:buClr>
                <a:schemeClr val="accent4"/>
              </a:buClr>
            </a:pPr>
            <a:r>
              <a:rPr lang="en-US" sz="1800" b="1" dirty="0">
                <a:solidFill>
                  <a:srgbClr val="008998"/>
                </a:solidFill>
              </a:rPr>
              <a:t>Net income increasing by 31%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buClr>
                <a:schemeClr val="accent4"/>
              </a:buClr>
            </a:pPr>
            <a:r>
              <a:rPr lang="en-US" sz="1400" dirty="0">
                <a:solidFill>
                  <a:srgbClr val="008998"/>
                </a:solidFill>
              </a:rPr>
              <a:t>No significant exceptional items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buClr>
                <a:schemeClr val="accent4"/>
              </a:buClr>
            </a:pPr>
            <a:r>
              <a:rPr lang="en-US" sz="1400" dirty="0">
                <a:solidFill>
                  <a:srgbClr val="008998"/>
                </a:solidFill>
              </a:rPr>
              <a:t>Effective income tax rate decreases by </a:t>
            </a:r>
            <a:r>
              <a:rPr lang="en-US" sz="1400" dirty="0" smtClean="0">
                <a:solidFill>
                  <a:srgbClr val="008998"/>
                </a:solidFill>
              </a:rPr>
              <a:t>7% </a:t>
            </a:r>
            <a:r>
              <a:rPr lang="en-US" sz="1400" dirty="0">
                <a:solidFill>
                  <a:srgbClr val="008998"/>
                </a:solidFill>
              </a:rPr>
              <a:t>points to 27.6% driven by reduced income tax in the US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buClr>
                <a:schemeClr val="accent4"/>
              </a:buClr>
            </a:pPr>
            <a:r>
              <a:rPr lang="en-US" sz="1400" dirty="0">
                <a:solidFill>
                  <a:srgbClr val="008998"/>
                </a:solidFill>
              </a:rPr>
              <a:t>Share in net income of affiliates increase by 37%</a:t>
            </a:r>
          </a:p>
        </p:txBody>
      </p:sp>
      <p:sp>
        <p:nvSpPr>
          <p:cNvPr id="7" name="Text Placeholder 14"/>
          <p:cNvSpPr>
            <a:spLocks noGrp="1"/>
          </p:cNvSpPr>
          <p:nvPr>
            <p:ph type="body" sz="quarter" idx="10"/>
          </p:nvPr>
        </p:nvSpPr>
        <p:spPr>
          <a:xfrm>
            <a:off x="288564" y="252000"/>
            <a:ext cx="8555399" cy="563516"/>
          </a:xfrm>
          <a:prstGeom prst="rect">
            <a:avLst/>
          </a:prstGeom>
        </p:spPr>
        <p:txBody>
          <a:bodyPr/>
          <a:lstStyle/>
          <a:p>
            <a:r>
              <a:rPr lang="fr-FR" sz="3200" dirty="0">
                <a:solidFill>
                  <a:srgbClr val="006772"/>
                </a:solidFill>
              </a:rPr>
              <a:t>2018 At a </a:t>
            </a:r>
            <a:r>
              <a:rPr lang="fr-FR" sz="3200" dirty="0" err="1">
                <a:solidFill>
                  <a:srgbClr val="006772"/>
                </a:solidFill>
              </a:rPr>
              <a:t>Glance</a:t>
            </a:r>
            <a:endParaRPr lang="fr-FR" sz="3200" dirty="0">
              <a:solidFill>
                <a:srgbClr val="006772"/>
              </a:solidFill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A6FCB44-5B4A-45A2-AD92-A271CDA93301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7603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200" dirty="0">
                <a:solidFill>
                  <a:srgbClr val="006772"/>
                </a:solidFill>
              </a:rPr>
              <a:t>Track Record</a:t>
            </a:r>
          </a:p>
          <a:p>
            <a:endParaRPr lang="fr-FR" dirty="0"/>
          </a:p>
        </p:txBody>
      </p:sp>
      <p:cxnSp>
        <p:nvCxnSpPr>
          <p:cNvPr id="22" name="Connecteur droit 21"/>
          <p:cNvCxnSpPr/>
          <p:nvPr/>
        </p:nvCxnSpPr>
        <p:spPr>
          <a:xfrm>
            <a:off x="4238965" y="1352921"/>
            <a:ext cx="45005" cy="49113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/>
          <p:cNvCxnSpPr/>
          <p:nvPr/>
        </p:nvCxnSpPr>
        <p:spPr>
          <a:xfrm>
            <a:off x="431540" y="3834045"/>
            <a:ext cx="79208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ZoneTexte 25"/>
          <p:cNvSpPr txBox="1"/>
          <p:nvPr/>
        </p:nvSpPr>
        <p:spPr>
          <a:xfrm>
            <a:off x="4637770" y="1162872"/>
            <a:ext cx="28803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8896"/>
                </a:solidFill>
                <a:effectLst/>
                <a:uLnTx/>
                <a:uFillTx/>
                <a:latin typeface="Calibri"/>
                <a:cs typeface="+mn-cs"/>
              </a:rPr>
              <a:t>Operating income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008896"/>
              </a:solidFill>
              <a:effectLst/>
              <a:uLnTx/>
              <a:uFillTx/>
              <a:latin typeface="Calibri"/>
              <a:cs typeface="+mn-cs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431539" y="1257846"/>
            <a:ext cx="119276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8896"/>
                </a:solidFill>
                <a:effectLst/>
                <a:uLnTx/>
                <a:uFillTx/>
                <a:latin typeface="Calibri"/>
                <a:cs typeface="+mn-cs"/>
              </a:rPr>
              <a:t>Sales revenue</a:t>
            </a:r>
          </a:p>
        </p:txBody>
      </p:sp>
      <p:graphicFrame>
        <p:nvGraphicFramePr>
          <p:cNvPr id="28" name="Graphique 27"/>
          <p:cNvGraphicFramePr/>
          <p:nvPr>
            <p:extLst>
              <p:ext uri="{D42A27DB-BD31-4B8C-83A1-F6EECF244321}">
                <p14:modId xmlns:p14="http://schemas.microsoft.com/office/powerpoint/2010/main" val="883644248"/>
              </p:ext>
            </p:extLst>
          </p:nvPr>
        </p:nvGraphicFramePr>
        <p:xfrm>
          <a:off x="431541" y="1563184"/>
          <a:ext cx="3591399" cy="21040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0" name="ZoneTexte 29"/>
          <p:cNvSpPr txBox="1"/>
          <p:nvPr/>
        </p:nvSpPr>
        <p:spPr>
          <a:xfrm>
            <a:off x="572642" y="1596821"/>
            <a:ext cx="6840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2200" b="1" dirty="0">
                <a:solidFill>
                  <a:srgbClr val="3F5F79"/>
                </a:solidFill>
              </a:rPr>
              <a:t>€M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rgbClr val="3F5F79"/>
              </a:solidFill>
              <a:effectLst/>
              <a:uLnTx/>
              <a:uFillTx/>
              <a:latin typeface="Calibri"/>
              <a:cs typeface="+mn-cs"/>
            </a:endParaRPr>
          </a:p>
        </p:txBody>
      </p:sp>
      <p:grpSp>
        <p:nvGrpSpPr>
          <p:cNvPr id="20" name="Group 6"/>
          <p:cNvGrpSpPr/>
          <p:nvPr/>
        </p:nvGrpSpPr>
        <p:grpSpPr>
          <a:xfrm>
            <a:off x="431539" y="3788902"/>
            <a:ext cx="3591401" cy="2544078"/>
            <a:chOff x="431537" y="3976687"/>
            <a:chExt cx="3591401" cy="2356293"/>
          </a:xfrm>
        </p:grpSpPr>
        <p:sp>
          <p:nvSpPr>
            <p:cNvPr id="24" name="ZoneTexte 23"/>
            <p:cNvSpPr txBox="1"/>
            <p:nvPr/>
          </p:nvSpPr>
          <p:spPr>
            <a:xfrm>
              <a:off x="431537" y="3976687"/>
              <a:ext cx="2655295" cy="2850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8896"/>
                  </a:solidFill>
                  <a:effectLst/>
                  <a:uLnTx/>
                  <a:uFillTx/>
                  <a:latin typeface="Calibri"/>
                  <a:cs typeface="+mn-cs"/>
                </a:rPr>
                <a:t>Cash flow from Operations</a:t>
              </a:r>
            </a:p>
          </p:txBody>
        </p:sp>
        <p:graphicFrame>
          <p:nvGraphicFramePr>
            <p:cNvPr id="25" name="Graphique 24"/>
            <p:cNvGraphicFramePr/>
            <p:nvPr>
              <p:extLst>
                <p:ext uri="{D42A27DB-BD31-4B8C-83A1-F6EECF244321}">
                  <p14:modId xmlns:p14="http://schemas.microsoft.com/office/powerpoint/2010/main" val="3053440684"/>
                </p:ext>
              </p:extLst>
            </p:nvPr>
          </p:nvGraphicFramePr>
          <p:xfrm>
            <a:off x="431539" y="4228972"/>
            <a:ext cx="3591399" cy="210400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40" name="ZoneTexte 39"/>
            <p:cNvSpPr txBox="1"/>
            <p:nvPr/>
          </p:nvSpPr>
          <p:spPr>
            <a:xfrm>
              <a:off x="572642" y="4239439"/>
              <a:ext cx="684076" cy="399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sz="2200" b="1" dirty="0">
                  <a:solidFill>
                    <a:srgbClr val="3F5F79"/>
                  </a:solidFill>
                </a:rPr>
                <a:t>€</a:t>
              </a:r>
              <a:r>
                <a: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3F5F79"/>
                  </a:solidFill>
                  <a:effectLst/>
                  <a:uLnTx/>
                  <a:uFillTx/>
                  <a:latin typeface="Calibri"/>
                  <a:cs typeface="+mn-cs"/>
                </a:rPr>
                <a:t>M</a:t>
              </a:r>
            </a:p>
          </p:txBody>
        </p:sp>
      </p:grpSp>
      <p:grpSp>
        <p:nvGrpSpPr>
          <p:cNvPr id="42" name="Group 11"/>
          <p:cNvGrpSpPr/>
          <p:nvPr/>
        </p:nvGrpSpPr>
        <p:grpSpPr>
          <a:xfrm>
            <a:off x="4572000" y="3789040"/>
            <a:ext cx="3595382" cy="2544080"/>
            <a:chOff x="4622334" y="3788900"/>
            <a:chExt cx="3595382" cy="2544080"/>
          </a:xfrm>
        </p:grpSpPr>
        <p:sp>
          <p:nvSpPr>
            <p:cNvPr id="43" name="ZoneTexte 42"/>
            <p:cNvSpPr txBox="1"/>
            <p:nvPr/>
          </p:nvSpPr>
          <p:spPr>
            <a:xfrm>
              <a:off x="4622334" y="3788900"/>
              <a:ext cx="26552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8896"/>
                  </a:solidFill>
                  <a:effectLst/>
                  <a:uLnTx/>
                  <a:uFillTx/>
                  <a:latin typeface="Calibri"/>
                  <a:cs typeface="+mn-cs"/>
                </a:rPr>
                <a:t>Net income</a:t>
              </a:r>
            </a:p>
          </p:txBody>
        </p:sp>
        <p:graphicFrame>
          <p:nvGraphicFramePr>
            <p:cNvPr id="44" name="Graphique 43"/>
            <p:cNvGraphicFramePr/>
            <p:nvPr>
              <p:extLst>
                <p:ext uri="{D42A27DB-BD31-4B8C-83A1-F6EECF244321}">
                  <p14:modId xmlns:p14="http://schemas.microsoft.com/office/powerpoint/2010/main" val="2093160282"/>
                </p:ext>
              </p:extLst>
            </p:nvPr>
          </p:nvGraphicFramePr>
          <p:xfrm>
            <a:off x="4626317" y="4090269"/>
            <a:ext cx="3591399" cy="224271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45" name="ZoneTexte 44"/>
            <p:cNvSpPr txBox="1"/>
            <p:nvPr/>
          </p:nvSpPr>
          <p:spPr>
            <a:xfrm>
              <a:off x="4721972" y="4228702"/>
              <a:ext cx="68407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lang="en-US" sz="2200" b="1" dirty="0">
                  <a:solidFill>
                    <a:srgbClr val="3F5F79"/>
                  </a:solidFill>
                </a:rPr>
                <a:t>€M</a:t>
              </a:r>
              <a:endPara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3F5F79"/>
                </a:solidFill>
                <a:effectLst/>
                <a:uLnTx/>
                <a:uFillTx/>
                <a:latin typeface="Calibri"/>
                <a:cs typeface="+mn-cs"/>
              </a:endParaRPr>
            </a:p>
          </p:txBody>
        </p:sp>
      </p:grpSp>
      <p:graphicFrame>
        <p:nvGraphicFramePr>
          <p:cNvPr id="46" name="Graphique 45"/>
          <p:cNvGraphicFramePr/>
          <p:nvPr>
            <p:extLst>
              <p:ext uri="{D42A27DB-BD31-4B8C-83A1-F6EECF244321}">
                <p14:modId xmlns:p14="http://schemas.microsoft.com/office/powerpoint/2010/main" val="2166425604"/>
              </p:ext>
            </p:extLst>
          </p:nvPr>
        </p:nvGraphicFramePr>
        <p:xfrm>
          <a:off x="4586386" y="1557112"/>
          <a:ext cx="3591399" cy="21040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5" name="ZoneTexte 34"/>
          <p:cNvSpPr txBox="1"/>
          <p:nvPr/>
        </p:nvSpPr>
        <p:spPr>
          <a:xfrm>
            <a:off x="4716016" y="1628800"/>
            <a:ext cx="6840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200" b="1" dirty="0">
                <a:solidFill>
                  <a:srgbClr val="3F5F79"/>
                </a:solidFill>
              </a:rPr>
              <a:t>€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3F5F79"/>
                </a:solidFill>
                <a:effectLst/>
                <a:uLnTx/>
                <a:uFillTx/>
                <a:latin typeface="Calibri"/>
                <a:cs typeface="+mn-cs"/>
              </a:rPr>
              <a:t>M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A6FCB44-5B4A-45A2-AD92-A271CDA93301}" type="slidenum">
              <a:rPr lang="fr-FR" smtClean="0"/>
              <a:t>20</a:t>
            </a:fld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AE795E3-8801-4CC4-BACF-DA7D26CF2978}"/>
              </a:ext>
            </a:extLst>
          </p:cNvPr>
          <p:cNvSpPr txBox="1"/>
          <p:nvPr/>
        </p:nvSpPr>
        <p:spPr>
          <a:xfrm>
            <a:off x="546328" y="2795739"/>
            <a:ext cx="4106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spc="-100" dirty="0">
                <a:solidFill>
                  <a:schemeClr val="bg1"/>
                </a:solidFill>
              </a:rPr>
              <a:t>32.7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9920ECE3-D1AB-492D-842A-B8CBDA6CA9E5}"/>
              </a:ext>
            </a:extLst>
          </p:cNvPr>
          <p:cNvSpPr txBox="1"/>
          <p:nvPr/>
        </p:nvSpPr>
        <p:spPr>
          <a:xfrm>
            <a:off x="914976" y="2734884"/>
            <a:ext cx="4106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spc="-100" dirty="0">
                <a:solidFill>
                  <a:schemeClr val="bg1"/>
                </a:solidFill>
              </a:rPr>
              <a:t>36.3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34BEB473-9975-42A4-B74C-93E6AB2E8854}"/>
              </a:ext>
            </a:extLst>
          </p:cNvPr>
          <p:cNvSpPr txBox="1"/>
          <p:nvPr/>
        </p:nvSpPr>
        <p:spPr>
          <a:xfrm>
            <a:off x="1283624" y="2673626"/>
            <a:ext cx="4106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spc="-100" dirty="0">
                <a:solidFill>
                  <a:schemeClr val="bg1"/>
                </a:solidFill>
              </a:rPr>
              <a:t>40.3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9E44B21C-C7F5-40AB-B207-05E6571BCF4F}"/>
              </a:ext>
            </a:extLst>
          </p:cNvPr>
          <p:cNvSpPr txBox="1"/>
          <p:nvPr/>
        </p:nvSpPr>
        <p:spPr>
          <a:xfrm>
            <a:off x="1652272" y="2647945"/>
            <a:ext cx="4106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spc="-100" dirty="0">
                <a:solidFill>
                  <a:schemeClr val="bg1"/>
                </a:solidFill>
              </a:rPr>
              <a:t>41.1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AA9CE78-9ECB-4BB0-933F-91C79276C625}"/>
              </a:ext>
            </a:extLst>
          </p:cNvPr>
          <p:cNvSpPr txBox="1"/>
          <p:nvPr/>
        </p:nvSpPr>
        <p:spPr>
          <a:xfrm>
            <a:off x="2020920" y="2569725"/>
            <a:ext cx="4106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spc="-100" dirty="0">
                <a:solidFill>
                  <a:schemeClr val="bg1"/>
                </a:solidFill>
              </a:rPr>
              <a:t>46.1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176554DD-2E32-4AE3-ABD0-028BE58DEA7C}"/>
              </a:ext>
            </a:extLst>
          </p:cNvPr>
          <p:cNvSpPr txBox="1"/>
          <p:nvPr/>
        </p:nvSpPr>
        <p:spPr>
          <a:xfrm>
            <a:off x="2389568" y="2373463"/>
            <a:ext cx="4106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spc="-100" dirty="0">
                <a:solidFill>
                  <a:schemeClr val="bg1"/>
                </a:solidFill>
              </a:rPr>
              <a:t>58.5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C14C218A-9947-4BB2-BC0C-FEEB97EDA5CE}"/>
              </a:ext>
            </a:extLst>
          </p:cNvPr>
          <p:cNvSpPr txBox="1"/>
          <p:nvPr/>
        </p:nvSpPr>
        <p:spPr>
          <a:xfrm>
            <a:off x="2758216" y="2252301"/>
            <a:ext cx="4106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spc="-100" dirty="0">
                <a:solidFill>
                  <a:schemeClr val="bg1"/>
                </a:solidFill>
              </a:rPr>
              <a:t>66.0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CFEBA55F-81E2-4A24-B5C9-35CB403A208C}"/>
              </a:ext>
            </a:extLst>
          </p:cNvPr>
          <p:cNvSpPr txBox="1"/>
          <p:nvPr/>
        </p:nvSpPr>
        <p:spPr>
          <a:xfrm>
            <a:off x="3126864" y="2108405"/>
            <a:ext cx="4106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spc="-100" dirty="0">
                <a:solidFill>
                  <a:schemeClr val="bg1"/>
                </a:solidFill>
              </a:rPr>
              <a:t>76.0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E461AD90-CBE0-4899-9EB5-7797A5F4BC37}"/>
              </a:ext>
            </a:extLst>
          </p:cNvPr>
          <p:cNvSpPr txBox="1"/>
          <p:nvPr/>
        </p:nvSpPr>
        <p:spPr>
          <a:xfrm>
            <a:off x="3495515" y="1927473"/>
            <a:ext cx="4106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spc="-100" dirty="0">
                <a:solidFill>
                  <a:schemeClr val="bg1"/>
                </a:solidFill>
              </a:rPr>
              <a:t>86.9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7166FF9C-59B6-49C5-80DD-71922436E1DF}"/>
              </a:ext>
            </a:extLst>
          </p:cNvPr>
          <p:cNvSpPr txBox="1"/>
          <p:nvPr/>
        </p:nvSpPr>
        <p:spPr>
          <a:xfrm>
            <a:off x="4719641" y="3011882"/>
            <a:ext cx="3834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>
                <a:solidFill>
                  <a:schemeClr val="bg1"/>
                </a:solidFill>
              </a:rPr>
              <a:t>2.0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A08A3285-88FE-4D31-8331-8B099111D7F3}"/>
              </a:ext>
            </a:extLst>
          </p:cNvPr>
          <p:cNvSpPr txBox="1"/>
          <p:nvPr/>
        </p:nvSpPr>
        <p:spPr>
          <a:xfrm>
            <a:off x="5089225" y="2873383"/>
            <a:ext cx="3834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>
                <a:solidFill>
                  <a:schemeClr val="bg1"/>
                </a:solidFill>
              </a:rPr>
              <a:t>3.8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C6E98754-14EC-496E-ACAA-03105FFA27B7}"/>
              </a:ext>
            </a:extLst>
          </p:cNvPr>
          <p:cNvSpPr txBox="1"/>
          <p:nvPr/>
        </p:nvSpPr>
        <p:spPr>
          <a:xfrm>
            <a:off x="5458809" y="2816906"/>
            <a:ext cx="3834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>
                <a:solidFill>
                  <a:schemeClr val="bg1"/>
                </a:solidFill>
              </a:rPr>
              <a:t>4.3</a:t>
            </a: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008D1288-9826-4E08-BF6B-D05744A10A3E}"/>
              </a:ext>
            </a:extLst>
          </p:cNvPr>
          <p:cNvSpPr txBox="1"/>
          <p:nvPr/>
        </p:nvSpPr>
        <p:spPr>
          <a:xfrm>
            <a:off x="5828393" y="2857946"/>
            <a:ext cx="3834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>
                <a:solidFill>
                  <a:schemeClr val="bg1"/>
                </a:solidFill>
              </a:rPr>
              <a:t>3.9</a:t>
            </a: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B8A4AD52-7307-41E8-BCED-706065E570DF}"/>
              </a:ext>
            </a:extLst>
          </p:cNvPr>
          <p:cNvSpPr txBox="1"/>
          <p:nvPr/>
        </p:nvSpPr>
        <p:spPr>
          <a:xfrm>
            <a:off x="6197041" y="2657239"/>
            <a:ext cx="3834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>
                <a:solidFill>
                  <a:schemeClr val="bg1"/>
                </a:solidFill>
              </a:rPr>
              <a:t>5.7</a:t>
            </a: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E003A743-CB00-46B8-B305-E2A7266731F0}"/>
              </a:ext>
            </a:extLst>
          </p:cNvPr>
          <p:cNvSpPr txBox="1"/>
          <p:nvPr/>
        </p:nvSpPr>
        <p:spPr>
          <a:xfrm>
            <a:off x="6565689" y="2261307"/>
            <a:ext cx="3834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>
                <a:solidFill>
                  <a:schemeClr val="bg1"/>
                </a:solidFill>
              </a:rPr>
              <a:t>9.1</a:t>
            </a: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C03C453F-EE76-4FEC-8663-E056DF3079C5}"/>
              </a:ext>
            </a:extLst>
          </p:cNvPr>
          <p:cNvSpPr txBox="1"/>
          <p:nvPr/>
        </p:nvSpPr>
        <p:spPr>
          <a:xfrm>
            <a:off x="6931645" y="2197632"/>
            <a:ext cx="3834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>
                <a:solidFill>
                  <a:schemeClr val="bg1"/>
                </a:solidFill>
              </a:rPr>
              <a:t>9.7</a:t>
            </a: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21F08A8C-3281-4831-9176-AAC2C33EF53A}"/>
              </a:ext>
            </a:extLst>
          </p:cNvPr>
          <p:cNvSpPr txBox="1"/>
          <p:nvPr/>
        </p:nvSpPr>
        <p:spPr>
          <a:xfrm>
            <a:off x="7281305" y="2137051"/>
            <a:ext cx="4106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spc="-100" dirty="0">
                <a:solidFill>
                  <a:schemeClr val="bg1"/>
                </a:solidFill>
              </a:rPr>
              <a:t>10.2</a:t>
            </a: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FC8045DD-7CEF-47ED-A28A-C16120B0FBF1}"/>
              </a:ext>
            </a:extLst>
          </p:cNvPr>
          <p:cNvSpPr txBox="1"/>
          <p:nvPr/>
        </p:nvSpPr>
        <p:spPr>
          <a:xfrm>
            <a:off x="7644084" y="1984308"/>
            <a:ext cx="4106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spc="-100" dirty="0">
                <a:solidFill>
                  <a:schemeClr val="bg1"/>
                </a:solidFill>
              </a:rPr>
              <a:t>11.6</a:t>
            </a: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266A3DCF-94DB-486C-8166-06BBED96816C}"/>
              </a:ext>
            </a:extLst>
          </p:cNvPr>
          <p:cNvSpPr txBox="1"/>
          <p:nvPr/>
        </p:nvSpPr>
        <p:spPr>
          <a:xfrm>
            <a:off x="573580" y="5612703"/>
            <a:ext cx="3834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>
                <a:solidFill>
                  <a:schemeClr val="bg1"/>
                </a:solidFill>
              </a:rPr>
              <a:t>3.9</a:t>
            </a: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01264356-4EAC-4337-BDAF-E9507D37F6D8}"/>
              </a:ext>
            </a:extLst>
          </p:cNvPr>
          <p:cNvSpPr txBox="1"/>
          <p:nvPr/>
        </p:nvSpPr>
        <p:spPr>
          <a:xfrm>
            <a:off x="933666" y="5528489"/>
            <a:ext cx="3834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>
                <a:solidFill>
                  <a:schemeClr val="bg1"/>
                </a:solidFill>
              </a:rPr>
              <a:t>5.0</a:t>
            </a: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1D38F6F8-BD1A-40D1-BCA0-FA708B9F07A2}"/>
              </a:ext>
            </a:extLst>
          </p:cNvPr>
          <p:cNvSpPr txBox="1"/>
          <p:nvPr/>
        </p:nvSpPr>
        <p:spPr>
          <a:xfrm>
            <a:off x="1302314" y="5536564"/>
            <a:ext cx="3834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>
                <a:solidFill>
                  <a:schemeClr val="bg1"/>
                </a:solidFill>
              </a:rPr>
              <a:t>5.0</a:t>
            </a: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2E23081B-545B-4CDC-915B-BE054118DB24}"/>
              </a:ext>
            </a:extLst>
          </p:cNvPr>
          <p:cNvSpPr txBox="1"/>
          <p:nvPr/>
        </p:nvSpPr>
        <p:spPr>
          <a:xfrm>
            <a:off x="1670962" y="5436857"/>
            <a:ext cx="3834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>
                <a:solidFill>
                  <a:schemeClr val="bg1"/>
                </a:solidFill>
              </a:rPr>
              <a:t>6.0</a:t>
            </a: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2F10ACCB-C532-4076-9C0D-6381BA77637D}"/>
              </a:ext>
            </a:extLst>
          </p:cNvPr>
          <p:cNvSpPr txBox="1"/>
          <p:nvPr/>
        </p:nvSpPr>
        <p:spPr>
          <a:xfrm>
            <a:off x="2039610" y="5190531"/>
            <a:ext cx="3834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>
                <a:solidFill>
                  <a:schemeClr val="bg1"/>
                </a:solidFill>
              </a:rPr>
              <a:t>8.5</a:t>
            </a: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5142FF35-EAB8-49D3-9604-81D936AF5376}"/>
              </a:ext>
            </a:extLst>
          </p:cNvPr>
          <p:cNvSpPr txBox="1"/>
          <p:nvPr/>
        </p:nvSpPr>
        <p:spPr>
          <a:xfrm>
            <a:off x="2386775" y="4735400"/>
            <a:ext cx="4106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spc="-100" dirty="0">
                <a:solidFill>
                  <a:schemeClr val="bg1"/>
                </a:solidFill>
              </a:rPr>
              <a:t>13.2</a:t>
            </a: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64F4B85A-E366-49FE-B270-2ED54ED10998}"/>
              </a:ext>
            </a:extLst>
          </p:cNvPr>
          <p:cNvSpPr txBox="1"/>
          <p:nvPr/>
        </p:nvSpPr>
        <p:spPr>
          <a:xfrm>
            <a:off x="2756355" y="4614079"/>
            <a:ext cx="4106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spc="-100" dirty="0">
                <a:solidFill>
                  <a:schemeClr val="bg1"/>
                </a:solidFill>
              </a:rPr>
              <a:t>14.4</a:t>
            </a:r>
          </a:p>
        </p:txBody>
      </p:sp>
      <p:sp>
        <p:nvSpPr>
          <p:cNvPr id="60" name="ZoneTexte 59">
            <a:extLst>
              <a:ext uri="{FF2B5EF4-FFF2-40B4-BE49-F238E27FC236}">
                <a16:creationId xmlns:a16="http://schemas.microsoft.com/office/drawing/2014/main" id="{A9FCBD52-9E90-4E44-B17A-6BA43D2E048D}"/>
              </a:ext>
            </a:extLst>
          </p:cNvPr>
          <p:cNvSpPr txBox="1"/>
          <p:nvPr/>
        </p:nvSpPr>
        <p:spPr>
          <a:xfrm>
            <a:off x="3125935" y="4547096"/>
            <a:ext cx="4106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spc="-100" dirty="0">
                <a:solidFill>
                  <a:schemeClr val="bg1"/>
                </a:solidFill>
              </a:rPr>
              <a:t>15.2</a:t>
            </a:r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id="{D67AAC91-D12F-41BB-9729-2D0BE39E6005}"/>
              </a:ext>
            </a:extLst>
          </p:cNvPr>
          <p:cNvSpPr txBox="1"/>
          <p:nvPr/>
        </p:nvSpPr>
        <p:spPr>
          <a:xfrm>
            <a:off x="3495515" y="4503481"/>
            <a:ext cx="4106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spc="-100" dirty="0">
                <a:solidFill>
                  <a:schemeClr val="bg1"/>
                </a:solidFill>
              </a:rPr>
              <a:t>15.6</a:t>
            </a:r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743039BE-55F8-41C7-B0A4-7D20281CD6B4}"/>
              </a:ext>
            </a:extLst>
          </p:cNvPr>
          <p:cNvSpPr txBox="1"/>
          <p:nvPr/>
        </p:nvSpPr>
        <p:spPr>
          <a:xfrm>
            <a:off x="4710983" y="5645181"/>
            <a:ext cx="3834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>
                <a:solidFill>
                  <a:schemeClr val="bg1"/>
                </a:solidFill>
              </a:rPr>
              <a:t>1.9</a:t>
            </a: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95687E00-E22B-45A5-A17E-6E2849EA6BC3}"/>
              </a:ext>
            </a:extLst>
          </p:cNvPr>
          <p:cNvSpPr txBox="1"/>
          <p:nvPr/>
        </p:nvSpPr>
        <p:spPr>
          <a:xfrm>
            <a:off x="5077471" y="5528594"/>
            <a:ext cx="3834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>
                <a:solidFill>
                  <a:schemeClr val="bg1"/>
                </a:solidFill>
              </a:rPr>
              <a:t>2.6</a:t>
            </a:r>
          </a:p>
        </p:txBody>
      </p:sp>
      <p:sp>
        <p:nvSpPr>
          <p:cNvPr id="64" name="ZoneTexte 63">
            <a:extLst>
              <a:ext uri="{FF2B5EF4-FFF2-40B4-BE49-F238E27FC236}">
                <a16:creationId xmlns:a16="http://schemas.microsoft.com/office/drawing/2014/main" id="{E1FC1CE0-9E72-474A-86E2-480FC2690B97}"/>
              </a:ext>
            </a:extLst>
          </p:cNvPr>
          <p:cNvSpPr txBox="1"/>
          <p:nvPr/>
        </p:nvSpPr>
        <p:spPr>
          <a:xfrm>
            <a:off x="5446586" y="5448388"/>
            <a:ext cx="3834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>
                <a:solidFill>
                  <a:schemeClr val="bg1"/>
                </a:solidFill>
              </a:rPr>
              <a:t>3.0</a:t>
            </a:r>
          </a:p>
        </p:txBody>
      </p:sp>
      <p:sp>
        <p:nvSpPr>
          <p:cNvPr id="65" name="ZoneTexte 64">
            <a:extLst>
              <a:ext uri="{FF2B5EF4-FFF2-40B4-BE49-F238E27FC236}">
                <a16:creationId xmlns:a16="http://schemas.microsoft.com/office/drawing/2014/main" id="{09BA0EC0-A9E8-4E31-96FA-ADF3A959D5DD}"/>
              </a:ext>
            </a:extLst>
          </p:cNvPr>
          <p:cNvSpPr txBox="1"/>
          <p:nvPr/>
        </p:nvSpPr>
        <p:spPr>
          <a:xfrm>
            <a:off x="5816821" y="5425158"/>
            <a:ext cx="3834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>
                <a:solidFill>
                  <a:schemeClr val="bg1"/>
                </a:solidFill>
              </a:rPr>
              <a:t>3.2</a:t>
            </a:r>
          </a:p>
        </p:txBody>
      </p:sp>
      <p:sp>
        <p:nvSpPr>
          <p:cNvPr id="66" name="ZoneTexte 65">
            <a:extLst>
              <a:ext uri="{FF2B5EF4-FFF2-40B4-BE49-F238E27FC236}">
                <a16:creationId xmlns:a16="http://schemas.microsoft.com/office/drawing/2014/main" id="{D9A8B4B0-FA10-4586-A7B4-8C5C63FF7AFC}"/>
              </a:ext>
            </a:extLst>
          </p:cNvPr>
          <p:cNvSpPr txBox="1"/>
          <p:nvPr/>
        </p:nvSpPr>
        <p:spPr>
          <a:xfrm>
            <a:off x="6183412" y="5169613"/>
            <a:ext cx="3834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>
                <a:solidFill>
                  <a:schemeClr val="bg1"/>
                </a:solidFill>
              </a:rPr>
              <a:t>4.7</a:t>
            </a:r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EB1CA097-6DFF-452C-B785-46B04582CD61}"/>
              </a:ext>
            </a:extLst>
          </p:cNvPr>
          <p:cNvSpPr txBox="1"/>
          <p:nvPr/>
        </p:nvSpPr>
        <p:spPr>
          <a:xfrm>
            <a:off x="6552062" y="4848559"/>
            <a:ext cx="3834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>
                <a:solidFill>
                  <a:schemeClr val="bg1"/>
                </a:solidFill>
              </a:rPr>
              <a:t>6.5</a:t>
            </a:r>
          </a:p>
        </p:txBody>
      </p:sp>
      <p:sp>
        <p:nvSpPr>
          <p:cNvPr id="68" name="ZoneTexte 67">
            <a:extLst>
              <a:ext uri="{FF2B5EF4-FFF2-40B4-BE49-F238E27FC236}">
                <a16:creationId xmlns:a16="http://schemas.microsoft.com/office/drawing/2014/main" id="{4839DD39-2A31-4BEE-B3B9-9134C830AD1A}"/>
              </a:ext>
            </a:extLst>
          </p:cNvPr>
          <p:cNvSpPr txBox="1"/>
          <p:nvPr/>
        </p:nvSpPr>
        <p:spPr>
          <a:xfrm>
            <a:off x="6918513" y="4891078"/>
            <a:ext cx="3834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>
                <a:solidFill>
                  <a:schemeClr val="bg1"/>
                </a:solidFill>
              </a:rPr>
              <a:t>6.3</a:t>
            </a: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D6294CC3-B4A0-4F59-BD31-140D0B4A35D3}"/>
              </a:ext>
            </a:extLst>
          </p:cNvPr>
          <p:cNvSpPr txBox="1"/>
          <p:nvPr/>
        </p:nvSpPr>
        <p:spPr>
          <a:xfrm>
            <a:off x="7284963" y="4807571"/>
            <a:ext cx="3834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>
                <a:solidFill>
                  <a:schemeClr val="bg1"/>
                </a:solidFill>
              </a:rPr>
              <a:t>6.8</a:t>
            </a:r>
          </a:p>
        </p:txBody>
      </p:sp>
      <p:sp>
        <p:nvSpPr>
          <p:cNvPr id="70" name="ZoneTexte 69">
            <a:extLst>
              <a:ext uri="{FF2B5EF4-FFF2-40B4-BE49-F238E27FC236}">
                <a16:creationId xmlns:a16="http://schemas.microsoft.com/office/drawing/2014/main" id="{7764869F-57BB-44B3-8403-2F2962F477CE}"/>
              </a:ext>
            </a:extLst>
          </p:cNvPr>
          <p:cNvSpPr txBox="1"/>
          <p:nvPr/>
        </p:nvSpPr>
        <p:spPr>
          <a:xfrm>
            <a:off x="7657710" y="4444285"/>
            <a:ext cx="3834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>
                <a:solidFill>
                  <a:schemeClr val="bg1"/>
                </a:solidFill>
              </a:rPr>
              <a:t>8.8</a:t>
            </a:r>
          </a:p>
        </p:txBody>
      </p:sp>
    </p:spTree>
    <p:extLst>
      <p:ext uri="{BB962C8B-B14F-4D97-AF65-F5344CB8AC3E}">
        <p14:creationId xmlns:p14="http://schemas.microsoft.com/office/powerpoint/2010/main" val="3786110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Graphic spid="28" grpId="0">
        <p:bldAsOne/>
      </p:bldGraphic>
      <p:bldP spid="30" grpId="0"/>
      <p:bldGraphic spid="46" grpId="0">
        <p:bldAsOne/>
      </p:bldGraphic>
      <p:bldP spid="3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354075" y="4192632"/>
            <a:ext cx="81369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Both"/>
            </a:pPr>
            <a:r>
              <a:rPr lang="en-US" sz="1050" dirty="0">
                <a:solidFill>
                  <a:srgbClr val="008896"/>
                </a:solidFill>
              </a:rPr>
              <a:t>Includes Esker </a:t>
            </a:r>
            <a:r>
              <a:rPr lang="en-US" sz="1050">
                <a:solidFill>
                  <a:srgbClr val="008896"/>
                </a:solidFill>
              </a:rPr>
              <a:t>On Demand, FlyDoc, CalvaEDI, </a:t>
            </a:r>
            <a:r>
              <a:rPr lang="en-US" sz="1050" dirty="0">
                <a:solidFill>
                  <a:srgbClr val="008896"/>
                </a:solidFill>
              </a:rPr>
              <a:t>TermSync and e-integration GmbH</a:t>
            </a:r>
          </a:p>
          <a:p>
            <a:pPr marL="342900" indent="-342900">
              <a:buAutoNum type="arabicParenBoth"/>
            </a:pPr>
            <a:r>
              <a:rPr lang="en-US" sz="1050" dirty="0">
                <a:solidFill>
                  <a:srgbClr val="008896"/>
                </a:solidFill>
              </a:rPr>
              <a:t>Includes Esker DeliveryWare</a:t>
            </a:r>
          </a:p>
          <a:p>
            <a:pPr marL="342900" indent="-342900">
              <a:buAutoNum type="arabicParenBoth"/>
            </a:pPr>
            <a:r>
              <a:rPr lang="en-US" sz="1050" dirty="0">
                <a:solidFill>
                  <a:srgbClr val="008896"/>
                </a:solidFill>
              </a:rPr>
              <a:t>Includes Fax Servers and Host Access</a:t>
            </a:r>
          </a:p>
          <a:p>
            <a:pPr marL="342900" indent="-342900">
              <a:buAutoNum type="arabicParenBoth"/>
            </a:pPr>
            <a:r>
              <a:rPr lang="en-US" sz="1050" dirty="0">
                <a:solidFill>
                  <a:srgbClr val="008896"/>
                </a:solidFill>
              </a:rPr>
              <a:t>Growth expressed with no currency effect: 2018 exchange rates applied to 2017 figures</a:t>
            </a:r>
          </a:p>
        </p:txBody>
      </p:sp>
      <p:graphicFrame>
        <p:nvGraphicFramePr>
          <p:cNvPr id="6" name="Espace réservé du contenu 5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2665821488"/>
              </p:ext>
            </p:extLst>
          </p:nvPr>
        </p:nvGraphicFramePr>
        <p:xfrm>
          <a:off x="354075" y="1196752"/>
          <a:ext cx="8424376" cy="290703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384376">
                  <a:extLst>
                    <a:ext uri="{9D8B030D-6E8A-4147-A177-3AD203B41FA5}">
                      <a16:colId xmlns:a16="http://schemas.microsoft.com/office/drawing/2014/main" val="1406947713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1040551821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3321531685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819526704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1137900042"/>
                    </a:ext>
                  </a:extLst>
                </a:gridCol>
              </a:tblGrid>
              <a:tr h="573434">
                <a:tc>
                  <a:txBody>
                    <a:bodyPr/>
                    <a:lstStyle/>
                    <a:p>
                      <a:r>
                        <a:rPr lang="en-US" sz="1400" noProof="0" dirty="0"/>
                        <a:t>SALES</a:t>
                      </a:r>
                      <a:r>
                        <a:rPr lang="en-US" sz="1400" baseline="0" noProof="0" dirty="0"/>
                        <a:t> REVENUE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noProof="0" dirty="0"/>
                        <a:t>2018</a:t>
                      </a:r>
                    </a:p>
                    <a:p>
                      <a:r>
                        <a:rPr lang="en-US" sz="1400" noProof="0" dirty="0"/>
                        <a:t>€M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noProof="0" dirty="0"/>
                        <a:t>2017</a:t>
                      </a:r>
                    </a:p>
                    <a:p>
                      <a:r>
                        <a:rPr lang="en-US" sz="1400" noProof="0" dirty="0"/>
                        <a:t>€M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377" rtl="0" eaLnBrk="1" latinLnBrk="0" hangingPunct="1"/>
                      <a:r>
                        <a:rPr lang="en-US" sz="1400" noProof="0" dirty="0"/>
                        <a:t>GROWTH </a:t>
                      </a:r>
                      <a:r>
                        <a:rPr lang="en-US" sz="1800" kern="1200" baseline="30000" noProof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en-US" sz="1400" b="1" kern="1200" noProof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GROWTH CONSTANT CURRENCY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2642598"/>
                  </a:ext>
                </a:extLst>
              </a:tr>
              <a:tr h="718291">
                <a:tc>
                  <a:txBody>
                    <a:bodyPr/>
                    <a:lstStyle/>
                    <a:p>
                      <a:r>
                        <a:rPr lang="en-US" noProof="0" dirty="0"/>
                        <a:t>SaaS-based document</a:t>
                      </a:r>
                      <a:r>
                        <a:rPr lang="en-US" baseline="0" noProof="0" dirty="0"/>
                        <a:t> process automation </a:t>
                      </a:r>
                      <a:r>
                        <a:rPr lang="en-US" sz="1800" baseline="30000" noProof="0" dirty="0"/>
                        <a:t>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/>
                        <a:t>75.8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/>
                        <a:t>64.3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/>
                        <a:t>+18%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/>
                        <a:t>+20%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1411919"/>
                  </a:ext>
                </a:extLst>
              </a:tr>
              <a:tr h="801869">
                <a:tc>
                  <a:txBody>
                    <a:bodyPr/>
                    <a:lstStyle/>
                    <a:p>
                      <a:r>
                        <a:rPr lang="en-US" noProof="0" dirty="0"/>
                        <a:t>License and</a:t>
                      </a:r>
                      <a:r>
                        <a:rPr lang="en-US" baseline="0" noProof="0" dirty="0"/>
                        <a:t> maintenance-based document process automation </a:t>
                      </a:r>
                      <a:r>
                        <a:rPr lang="en-US" sz="1800" kern="1200" baseline="300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/>
                        <a:t>7.8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/>
                        <a:t>8.1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/>
                        <a:t>-4%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/>
                        <a:t>-1%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9977162"/>
                  </a:ext>
                </a:extLst>
              </a:tr>
              <a:tr h="327676">
                <a:tc>
                  <a:txBody>
                    <a:bodyPr/>
                    <a:lstStyle/>
                    <a:p>
                      <a:pPr marL="0" algn="l" defTabSz="914377" rtl="0" eaLnBrk="1" latinLnBrk="0" hangingPunct="1"/>
                      <a:r>
                        <a:rPr lang="en-US" noProof="0" dirty="0"/>
                        <a:t>Legacy products </a:t>
                      </a:r>
                      <a:r>
                        <a:rPr lang="en-US" sz="1800" kern="1200" baseline="300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/>
                        <a:t>3.3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/>
                        <a:t>3.6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/>
                        <a:t>-8%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/>
                        <a:t>-7%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9362126"/>
                  </a:ext>
                </a:extLst>
              </a:tr>
              <a:tr h="327676">
                <a:tc>
                  <a:txBody>
                    <a:bodyPr/>
                    <a:lstStyle/>
                    <a:p>
                      <a:r>
                        <a:rPr lang="en-US" b="1" noProof="0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noProof="0" dirty="0"/>
                        <a:t>86.9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noProof="0" dirty="0"/>
                        <a:t>76.1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noProof="0" dirty="0"/>
                        <a:t>+14%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noProof="0" dirty="0"/>
                        <a:t>+16%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4727912"/>
                  </a:ext>
                </a:extLst>
              </a:tr>
            </a:tbl>
          </a:graphicData>
        </a:graphic>
      </p:graphicFrame>
      <p:sp>
        <p:nvSpPr>
          <p:cNvPr id="10" name="Text Placeholder 5"/>
          <p:cNvSpPr txBox="1">
            <a:spLocks/>
          </p:cNvSpPr>
          <p:nvPr/>
        </p:nvSpPr>
        <p:spPr>
          <a:xfrm>
            <a:off x="288564" y="252000"/>
            <a:ext cx="8555399" cy="563516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+mj-lt"/>
              <a:buNone/>
              <a:defRPr sz="3000" kern="1200" cap="all" baseline="0">
                <a:solidFill>
                  <a:schemeClr val="accent6"/>
                </a:solidFill>
                <a:latin typeface="+mj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+mj-lt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+mj-lt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+mj-lt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+mj-lt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+mj-lt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+mj-lt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+mj-lt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+mj-lt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solidFill>
                  <a:srgbClr val="006772"/>
                </a:solidFill>
              </a:rPr>
              <a:t>2018 Sales Activity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A6FCB44-5B4A-45A2-AD92-A271CDA93301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3744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200" dirty="0">
                <a:solidFill>
                  <a:srgbClr val="006772"/>
                </a:solidFill>
              </a:rPr>
              <a:t>Growth by Product Type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4294967295"/>
          </p:nvPr>
        </p:nvSpPr>
        <p:spPr>
          <a:xfrm>
            <a:off x="5604173" y="1220167"/>
            <a:ext cx="3432323" cy="4808538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50000"/>
              </a:lnSpc>
              <a:spcBef>
                <a:spcPct val="0"/>
              </a:spcBef>
              <a:buClr>
                <a:schemeClr val="accent4"/>
              </a:buClr>
            </a:pPr>
            <a:r>
              <a:rPr lang="en-US" sz="1600" b="1" dirty="0">
                <a:solidFill>
                  <a:srgbClr val="008998"/>
                </a:solidFill>
                <a:latin typeface="+mj-lt"/>
              </a:rPr>
              <a:t>SaaS Growth accelerates and drives overall growth</a:t>
            </a:r>
          </a:p>
          <a:p>
            <a:pPr lvl="1">
              <a:lnSpc>
                <a:spcPct val="150000"/>
              </a:lnSpc>
              <a:spcBef>
                <a:spcPct val="0"/>
              </a:spcBef>
              <a:buClr>
                <a:schemeClr val="accent4"/>
              </a:buClr>
            </a:pPr>
            <a:r>
              <a:rPr lang="en-US" sz="1400" b="1" dirty="0">
                <a:solidFill>
                  <a:srgbClr val="008998"/>
                </a:solidFill>
                <a:latin typeface="+mj-lt"/>
              </a:rPr>
              <a:t>€9.8M in 2018</a:t>
            </a:r>
          </a:p>
          <a:p>
            <a:pPr lvl="1">
              <a:lnSpc>
                <a:spcPct val="150000"/>
              </a:lnSpc>
              <a:spcBef>
                <a:spcPct val="0"/>
              </a:spcBef>
              <a:buClr>
                <a:schemeClr val="accent4"/>
              </a:buClr>
            </a:pPr>
            <a:r>
              <a:rPr lang="en-US" sz="1400" b="1" dirty="0">
                <a:solidFill>
                  <a:srgbClr val="008998"/>
                </a:solidFill>
                <a:latin typeface="+mj-lt"/>
              </a:rPr>
              <a:t>€6.5M in 2017</a:t>
            </a:r>
          </a:p>
          <a:p>
            <a:pPr lvl="1">
              <a:lnSpc>
                <a:spcPct val="150000"/>
              </a:lnSpc>
              <a:spcBef>
                <a:spcPct val="0"/>
              </a:spcBef>
              <a:buClr>
                <a:schemeClr val="accent4"/>
              </a:buClr>
            </a:pPr>
            <a:r>
              <a:rPr lang="en-US" sz="1400" b="1" dirty="0">
                <a:solidFill>
                  <a:srgbClr val="008998"/>
                </a:solidFill>
                <a:latin typeface="+mj-lt"/>
              </a:rPr>
              <a:t>+51%</a:t>
            </a:r>
          </a:p>
          <a:p>
            <a:pPr marL="342900" lvl="1" indent="0">
              <a:lnSpc>
                <a:spcPct val="150000"/>
              </a:lnSpc>
              <a:spcBef>
                <a:spcPct val="0"/>
              </a:spcBef>
              <a:buClr>
                <a:schemeClr val="accent4"/>
              </a:buClr>
              <a:buNone/>
            </a:pPr>
            <a:endParaRPr lang="en-US" sz="1400" b="1" dirty="0">
              <a:solidFill>
                <a:srgbClr val="008998"/>
              </a:solidFill>
              <a:latin typeface="+mj-lt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Clr>
                <a:schemeClr val="accent4"/>
              </a:buClr>
            </a:pPr>
            <a:r>
              <a:rPr lang="en-US" sz="1600" b="1" dirty="0">
                <a:solidFill>
                  <a:srgbClr val="008998"/>
                </a:solidFill>
                <a:latin typeface="+mj-lt"/>
              </a:rPr>
              <a:t>Consulting growth is stable</a:t>
            </a:r>
          </a:p>
          <a:p>
            <a:pPr lvl="1">
              <a:lnSpc>
                <a:spcPct val="150000"/>
              </a:lnSpc>
              <a:spcBef>
                <a:spcPct val="0"/>
              </a:spcBef>
              <a:buClr>
                <a:schemeClr val="accent4"/>
              </a:buClr>
            </a:pPr>
            <a:r>
              <a:rPr lang="en-US" sz="1400" b="1" dirty="0">
                <a:solidFill>
                  <a:srgbClr val="008998"/>
                </a:solidFill>
                <a:latin typeface="+mj-lt"/>
              </a:rPr>
              <a:t>Investment in partners</a:t>
            </a:r>
          </a:p>
          <a:p>
            <a:pPr lvl="1">
              <a:lnSpc>
                <a:spcPct val="150000"/>
              </a:lnSpc>
              <a:spcBef>
                <a:spcPct val="0"/>
              </a:spcBef>
              <a:buClr>
                <a:schemeClr val="accent4"/>
              </a:buClr>
            </a:pPr>
            <a:r>
              <a:rPr lang="en-US" sz="1400" b="1" dirty="0">
                <a:solidFill>
                  <a:srgbClr val="008998"/>
                </a:solidFill>
                <a:latin typeface="+mj-lt"/>
              </a:rPr>
              <a:t>Improved consulting productivity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155452" y="5183615"/>
            <a:ext cx="173477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008896"/>
                </a:solidFill>
              </a:rPr>
              <a:t>At constant exchange rates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118" y="1220167"/>
            <a:ext cx="5487002" cy="3963448"/>
          </a:xfrm>
          <a:prstGeom prst="rect">
            <a:avLst/>
          </a:prstGeom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A6FCB44-5B4A-45A2-AD92-A271CDA93301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58653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200" dirty="0">
                <a:solidFill>
                  <a:srgbClr val="006772"/>
                </a:solidFill>
              </a:rPr>
              <a:t>Revenue and Growth by Geography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4294967295"/>
          </p:nvPr>
        </p:nvSpPr>
        <p:spPr>
          <a:xfrm>
            <a:off x="54498" y="4293096"/>
            <a:ext cx="8971995" cy="1872207"/>
          </a:xfrm>
          <a:prstGeom prst="rect">
            <a:avLst/>
          </a:prstGeom>
        </p:spPr>
        <p:txBody>
          <a:bodyPr numCol="2"/>
          <a:lstStyle/>
          <a:p>
            <a:pPr>
              <a:lnSpc>
                <a:spcPct val="150000"/>
              </a:lnSpc>
              <a:spcBef>
                <a:spcPct val="0"/>
              </a:spcBef>
              <a:buClr>
                <a:schemeClr val="accent4"/>
              </a:buClr>
            </a:pPr>
            <a:r>
              <a:rPr lang="en-US" sz="1800" b="1" dirty="0">
                <a:solidFill>
                  <a:srgbClr val="008998"/>
                </a:solidFill>
                <a:latin typeface="+mj-lt"/>
              </a:rPr>
              <a:t>Dynamic growth across all regions</a:t>
            </a:r>
          </a:p>
          <a:p>
            <a:pPr lvl="1">
              <a:lnSpc>
                <a:spcPct val="150000"/>
              </a:lnSpc>
              <a:spcBef>
                <a:spcPct val="0"/>
              </a:spcBef>
              <a:buClr>
                <a:schemeClr val="accent4"/>
              </a:buClr>
            </a:pPr>
            <a:r>
              <a:rPr lang="en-US" sz="1400" dirty="0">
                <a:solidFill>
                  <a:srgbClr val="008998"/>
                </a:solidFill>
                <a:latin typeface="+mj-lt"/>
              </a:rPr>
              <a:t>France revenue continues to perform very well both through Esker channels and Neopost JV (+€2.2M)</a:t>
            </a:r>
          </a:p>
          <a:p>
            <a:pPr lvl="1">
              <a:lnSpc>
                <a:spcPct val="150000"/>
              </a:lnSpc>
              <a:spcBef>
                <a:spcPct val="0"/>
              </a:spcBef>
              <a:buClr>
                <a:schemeClr val="accent4"/>
              </a:buClr>
            </a:pPr>
            <a:r>
              <a:rPr lang="en-US" sz="1400" dirty="0">
                <a:solidFill>
                  <a:srgbClr val="008998"/>
                </a:solidFill>
                <a:latin typeface="+mj-lt"/>
              </a:rPr>
              <a:t>“Other Europe” shows excellent performance </a:t>
            </a:r>
            <a:r>
              <a:rPr lang="en-US" sz="1400">
                <a:solidFill>
                  <a:srgbClr val="008998"/>
                </a:solidFill>
                <a:latin typeface="+mj-lt"/>
              </a:rPr>
              <a:t>in Germany, </a:t>
            </a:r>
            <a:r>
              <a:rPr lang="en-US" sz="1400" dirty="0">
                <a:solidFill>
                  <a:srgbClr val="008998"/>
                </a:solidFill>
                <a:latin typeface="+mj-lt"/>
              </a:rPr>
              <a:t>Italy and Spain.</a:t>
            </a:r>
          </a:p>
          <a:p>
            <a:pPr lvl="1">
              <a:lnSpc>
                <a:spcPct val="150000"/>
              </a:lnSpc>
              <a:spcBef>
                <a:spcPct val="0"/>
              </a:spcBef>
              <a:buClr>
                <a:schemeClr val="accent4"/>
              </a:buClr>
            </a:pPr>
            <a:r>
              <a:rPr lang="en-US" sz="1400" dirty="0">
                <a:solidFill>
                  <a:srgbClr val="008998"/>
                </a:solidFill>
                <a:latin typeface="+mj-lt"/>
              </a:rPr>
              <a:t>Brexit uncertainty slows down growth in the UK (+6%)</a:t>
            </a:r>
          </a:p>
          <a:p>
            <a:pPr lvl="1">
              <a:lnSpc>
                <a:spcPct val="150000"/>
              </a:lnSpc>
              <a:spcBef>
                <a:spcPct val="0"/>
              </a:spcBef>
              <a:buClr>
                <a:schemeClr val="accent4"/>
              </a:buClr>
            </a:pPr>
            <a:r>
              <a:rPr lang="en-US" sz="1400" dirty="0">
                <a:solidFill>
                  <a:srgbClr val="008998"/>
                </a:solidFill>
                <a:latin typeface="+mj-lt"/>
              </a:rPr>
              <a:t>Asia Pacific maintains high growth rate </a:t>
            </a:r>
          </a:p>
          <a:p>
            <a:pPr lvl="1">
              <a:lnSpc>
                <a:spcPct val="150000"/>
              </a:lnSpc>
              <a:spcBef>
                <a:spcPct val="0"/>
              </a:spcBef>
              <a:buClr>
                <a:schemeClr val="accent4"/>
              </a:buClr>
            </a:pPr>
            <a:r>
              <a:rPr lang="en-US" sz="1400" dirty="0">
                <a:solidFill>
                  <a:srgbClr val="008998"/>
                </a:solidFill>
                <a:latin typeface="+mj-lt"/>
              </a:rPr>
              <a:t>USA growth rate lower due to legacy and on premise revenue. US SaaS revenue on par with rest of the company</a:t>
            </a:r>
          </a:p>
          <a:p>
            <a:pPr lvl="1">
              <a:lnSpc>
                <a:spcPct val="150000"/>
              </a:lnSpc>
              <a:spcBef>
                <a:spcPct val="0"/>
              </a:spcBef>
              <a:buClr>
                <a:schemeClr val="accent4"/>
              </a:buClr>
            </a:pPr>
            <a:endParaRPr lang="en-US" sz="1400" dirty="0">
              <a:solidFill>
                <a:srgbClr val="008998"/>
              </a:solidFill>
              <a:latin typeface="+mj-lt"/>
            </a:endParaRPr>
          </a:p>
          <a:p>
            <a:endParaRPr lang="en-US" dirty="0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6461" y="1173270"/>
            <a:ext cx="4860032" cy="3090712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98" y="1173271"/>
            <a:ext cx="4043358" cy="3090712"/>
          </a:xfrm>
          <a:prstGeom prst="rect">
            <a:avLst/>
          </a:prstGeom>
        </p:spPr>
      </p:pic>
      <p:sp>
        <p:nvSpPr>
          <p:cNvPr id="2" name="Espace réservé du numéro de diapositive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A6FCB44-5B4A-45A2-AD92-A271CDA93301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19208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sz="3200" dirty="0" err="1">
                <a:solidFill>
                  <a:srgbClr val="006772"/>
                </a:solidFill>
              </a:rPr>
              <a:t>Currency</a:t>
            </a:r>
            <a:r>
              <a:rPr lang="fr-FR" sz="3200" dirty="0">
                <a:solidFill>
                  <a:srgbClr val="006772"/>
                </a:solidFill>
              </a:rPr>
              <a:t> </a:t>
            </a:r>
            <a:r>
              <a:rPr lang="fr-FR" sz="3200" dirty="0" err="1">
                <a:solidFill>
                  <a:srgbClr val="006772"/>
                </a:solidFill>
              </a:rPr>
              <a:t>Effects</a:t>
            </a:r>
            <a:r>
              <a:rPr lang="fr-FR" sz="3200" dirty="0">
                <a:solidFill>
                  <a:srgbClr val="006772"/>
                </a:solidFill>
              </a:rPr>
              <a:t> (USD)</a:t>
            </a:r>
            <a:endParaRPr lang="fr-FR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2379711"/>
              </p:ext>
            </p:extLst>
          </p:nvPr>
        </p:nvGraphicFramePr>
        <p:xfrm>
          <a:off x="2555776" y="1484784"/>
          <a:ext cx="3783291" cy="349896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2610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31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90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41036"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400" dirty="0"/>
                        <a:t>Rate USD/EURO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400" dirty="0"/>
                        <a:t>Revenue 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sz="1400" dirty="0"/>
                        <a:t>Operating </a:t>
                      </a:r>
                      <a:r>
                        <a:rPr lang="en-US" sz="1400" noProof="0" dirty="0"/>
                        <a:t>Income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1585"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dirty="0"/>
                        <a:t>1.00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/>
                      <a:r>
                        <a:rPr lang="fr-FR" baseline="0" dirty="0"/>
                        <a:t>€5,584</a:t>
                      </a:r>
                      <a:r>
                        <a:rPr lang="fr-FR" dirty="0"/>
                        <a:t>K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/>
                      <a:r>
                        <a:rPr lang="fr-FR" dirty="0"/>
                        <a:t>€1,845K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1585"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dirty="0"/>
                        <a:t>1.137</a:t>
                      </a:r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/>
                      <a:r>
                        <a:rPr lang="fr-FR" dirty="0"/>
                        <a:t>€1,159K</a:t>
                      </a:r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/>
                      <a:r>
                        <a:rPr lang="fr-FR" dirty="0"/>
                        <a:t>€385K</a:t>
                      </a:r>
                      <a:endParaRPr lang="fr-FR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1585"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dirty="0"/>
                        <a:t>1.179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/>
                      <a:r>
                        <a:rPr lang="fr-FR" baseline="0" dirty="0"/>
                        <a:t>€0K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/>
                      <a:r>
                        <a:rPr lang="fr-FR" dirty="0"/>
                        <a:t>€0K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1585"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dirty="0"/>
                        <a:t>1.20</a:t>
                      </a:r>
                      <a:endParaRPr lang="fr-FR" b="0" dirty="0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/>
                      <a:r>
                        <a:rPr lang="fr-FR" dirty="0"/>
                        <a:t>-€537K</a:t>
                      </a:r>
                      <a:endParaRPr lang="fr-FR" b="0" dirty="0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/>
                      <a:r>
                        <a:rPr lang="fr-FR" dirty="0"/>
                        <a:t>-€177K</a:t>
                      </a:r>
                      <a:endParaRPr lang="fr-FR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1585"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fr-FR" dirty="0"/>
                        <a:t>1.30</a:t>
                      </a:r>
                      <a:endParaRPr lang="fr-FR" b="0" dirty="0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/>
                      <a:r>
                        <a:rPr lang="fr-FR" dirty="0"/>
                        <a:t>-€2,891K</a:t>
                      </a:r>
                      <a:endParaRPr lang="fr-FR" b="0" dirty="0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/>
                      <a:r>
                        <a:rPr lang="fr-FR"/>
                        <a:t>-€955K</a:t>
                      </a:r>
                      <a:endParaRPr lang="fr-FR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" name="Espace réservé du numéro de diapositive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A6FCB44-5B4A-45A2-AD92-A271CDA93301}" type="slidenum">
              <a:rPr lang="fr-FR" smtClean="0"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92515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200" dirty="0">
                <a:solidFill>
                  <a:srgbClr val="006772"/>
                </a:solidFill>
              </a:rPr>
              <a:t>Profitability Overview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4294967295"/>
          </p:nvPr>
        </p:nvSpPr>
        <p:spPr>
          <a:xfrm>
            <a:off x="5508104" y="1212750"/>
            <a:ext cx="3528393" cy="4808538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20000"/>
              </a:lnSpc>
              <a:spcBef>
                <a:spcPct val="0"/>
              </a:spcBef>
              <a:buClr>
                <a:schemeClr val="accent4"/>
              </a:buClr>
            </a:pPr>
            <a:r>
              <a:rPr lang="en-US" sz="1600" b="1" dirty="0">
                <a:solidFill>
                  <a:srgbClr val="008998"/>
                </a:solidFill>
                <a:latin typeface="+mj-lt"/>
              </a:rPr>
              <a:t>Income from operations increase by 13.3%</a:t>
            </a:r>
          </a:p>
          <a:p>
            <a:pPr marL="0" indent="0">
              <a:lnSpc>
                <a:spcPct val="120000"/>
              </a:lnSpc>
              <a:spcBef>
                <a:spcPct val="0"/>
              </a:spcBef>
              <a:buClr>
                <a:schemeClr val="accent4"/>
              </a:buClr>
              <a:buNone/>
            </a:pPr>
            <a:endParaRPr lang="en-US" sz="1000" b="1" dirty="0">
              <a:solidFill>
                <a:srgbClr val="008998"/>
              </a:solidFill>
              <a:latin typeface="+mj-lt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Clr>
                <a:schemeClr val="accent4"/>
              </a:buClr>
            </a:pPr>
            <a:r>
              <a:rPr lang="en-US" sz="1600" b="1" dirty="0">
                <a:solidFill>
                  <a:srgbClr val="008998"/>
                </a:solidFill>
                <a:latin typeface="+mj-lt"/>
              </a:rPr>
              <a:t>Profitability stable at 13.4% of revenue despite</a:t>
            </a:r>
          </a:p>
          <a:p>
            <a:pPr lvl="1">
              <a:lnSpc>
                <a:spcPct val="120000"/>
              </a:lnSpc>
              <a:spcBef>
                <a:spcPct val="0"/>
              </a:spcBef>
              <a:buClr>
                <a:schemeClr val="accent4"/>
              </a:buClr>
              <a:buFont typeface="Wingdings" panose="05000000000000000000" pitchFamily="2" charset="2"/>
              <a:buChar char="ü"/>
            </a:pPr>
            <a:endParaRPr lang="en-US" sz="1000" b="1" dirty="0">
              <a:solidFill>
                <a:srgbClr val="008998"/>
              </a:solidFill>
              <a:latin typeface="+mj-lt"/>
            </a:endParaRPr>
          </a:p>
          <a:p>
            <a:pPr lvl="1">
              <a:lnSpc>
                <a:spcPct val="120000"/>
              </a:lnSpc>
              <a:spcBef>
                <a:spcPct val="0"/>
              </a:spcBef>
              <a:buClr>
                <a:schemeClr val="accent4"/>
              </a:buClr>
              <a:buFont typeface="Wingdings" panose="05000000000000000000" pitchFamily="2" charset="2"/>
              <a:buChar char="ü"/>
            </a:pPr>
            <a:r>
              <a:rPr lang="en-US" sz="1400" b="1" dirty="0">
                <a:solidFill>
                  <a:srgbClr val="008998"/>
                </a:solidFill>
                <a:latin typeface="+mj-lt"/>
              </a:rPr>
              <a:t>Continued investment in HR for future growth (Headcount +13.5%)</a:t>
            </a:r>
          </a:p>
          <a:p>
            <a:pPr marL="342900" lvl="1" indent="0">
              <a:lnSpc>
                <a:spcPct val="120000"/>
              </a:lnSpc>
              <a:spcBef>
                <a:spcPct val="0"/>
              </a:spcBef>
              <a:buClr>
                <a:schemeClr val="accent4"/>
              </a:buClr>
              <a:buNone/>
            </a:pPr>
            <a:endParaRPr lang="en-US" sz="1000" b="1" dirty="0">
              <a:solidFill>
                <a:srgbClr val="008998"/>
              </a:solidFill>
              <a:latin typeface="+mj-lt"/>
            </a:endParaRPr>
          </a:p>
          <a:p>
            <a:pPr lvl="1">
              <a:lnSpc>
                <a:spcPct val="120000"/>
              </a:lnSpc>
              <a:spcBef>
                <a:spcPct val="0"/>
              </a:spcBef>
              <a:buClr>
                <a:schemeClr val="accent4"/>
              </a:buClr>
              <a:buFont typeface="Wingdings" panose="05000000000000000000" pitchFamily="2" charset="2"/>
              <a:buChar char="ü"/>
            </a:pPr>
            <a:r>
              <a:rPr lang="en-US" sz="1400" b="1" dirty="0">
                <a:solidFill>
                  <a:srgbClr val="008998"/>
                </a:solidFill>
                <a:latin typeface="+mj-lt"/>
              </a:rPr>
              <a:t>Unfavorable currency translation impact: €0.5M</a:t>
            </a:r>
          </a:p>
          <a:p>
            <a:pPr marL="342900" lvl="1" indent="0">
              <a:lnSpc>
                <a:spcPct val="120000"/>
              </a:lnSpc>
              <a:spcBef>
                <a:spcPct val="0"/>
              </a:spcBef>
              <a:buClr>
                <a:schemeClr val="accent4"/>
              </a:buClr>
              <a:buNone/>
            </a:pPr>
            <a:endParaRPr lang="en-US" sz="1000" b="1" dirty="0">
              <a:solidFill>
                <a:srgbClr val="008998"/>
              </a:solidFill>
              <a:latin typeface="+mj-lt"/>
            </a:endParaRPr>
          </a:p>
          <a:p>
            <a:pPr lvl="1">
              <a:lnSpc>
                <a:spcPct val="120000"/>
              </a:lnSpc>
              <a:spcBef>
                <a:spcPct val="0"/>
              </a:spcBef>
              <a:buClr>
                <a:schemeClr val="accent4"/>
              </a:buClr>
              <a:buFont typeface="Wingdings" panose="05000000000000000000" pitchFamily="2" charset="2"/>
              <a:buChar char="ü"/>
            </a:pPr>
            <a:r>
              <a:rPr lang="en-US" sz="1400" b="1" dirty="0">
                <a:solidFill>
                  <a:srgbClr val="008998"/>
                </a:solidFill>
                <a:latin typeface="+mj-lt"/>
              </a:rPr>
              <a:t>Higher variable compensation cost </a:t>
            </a:r>
            <a:r>
              <a:rPr lang="en-US" sz="1400" b="1">
                <a:solidFill>
                  <a:srgbClr val="008998"/>
                </a:solidFill>
                <a:latin typeface="+mj-lt"/>
              </a:rPr>
              <a:t>(Sales, marketing, </a:t>
            </a:r>
            <a:r>
              <a:rPr lang="en-US" sz="1400" b="1" dirty="0">
                <a:solidFill>
                  <a:srgbClr val="008998"/>
                </a:solidFill>
                <a:latin typeface="+mj-lt"/>
              </a:rPr>
              <a:t>consulting) due to very high increase in new bookings for 2018: +€1.1M)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56" y="1271741"/>
            <a:ext cx="5484056" cy="3968055"/>
          </a:xfrm>
          <a:prstGeom prst="rect">
            <a:avLst/>
          </a:prstGeom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A6FCB44-5B4A-45A2-AD92-A271CDA93301}" type="slidenum">
              <a:rPr lang="fr-FR" smtClean="0"/>
              <a:t>25</a:t>
            </a:fld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7E8A746-0738-405C-92F1-474B2D71DDC2}"/>
              </a:ext>
            </a:extLst>
          </p:cNvPr>
          <p:cNvSpPr txBox="1"/>
          <p:nvPr/>
        </p:nvSpPr>
        <p:spPr>
          <a:xfrm>
            <a:off x="1295640" y="2170013"/>
            <a:ext cx="36000" cy="21600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fr-FR" spc="-150" dirty="0">
                <a:solidFill>
                  <a:srgbClr val="F29F67"/>
                </a:solidFill>
              </a:rPr>
              <a:t>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8DF94A4-98D2-43BB-8844-04CC1D0F7387}"/>
              </a:ext>
            </a:extLst>
          </p:cNvPr>
          <p:cNvSpPr txBox="1"/>
          <p:nvPr/>
        </p:nvSpPr>
        <p:spPr>
          <a:xfrm>
            <a:off x="2243504" y="1752368"/>
            <a:ext cx="36000" cy="21600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fr-FR" spc="-150" dirty="0">
                <a:solidFill>
                  <a:srgbClr val="F29F67"/>
                </a:solidFill>
              </a:rPr>
              <a:t>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863C28B-EAD4-4315-9965-74280C7D8677}"/>
              </a:ext>
            </a:extLst>
          </p:cNvPr>
          <p:cNvSpPr txBox="1"/>
          <p:nvPr/>
        </p:nvSpPr>
        <p:spPr>
          <a:xfrm>
            <a:off x="3203848" y="1938020"/>
            <a:ext cx="36000" cy="21600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fr-FR" spc="-150" dirty="0">
                <a:solidFill>
                  <a:srgbClr val="F29F67"/>
                </a:solidFill>
              </a:rPr>
              <a:t>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2EEAE49-5AEC-4259-9988-A870567025EE}"/>
              </a:ext>
            </a:extLst>
          </p:cNvPr>
          <p:cNvSpPr txBox="1"/>
          <p:nvPr/>
        </p:nvSpPr>
        <p:spPr>
          <a:xfrm>
            <a:off x="3925816" y="2033842"/>
            <a:ext cx="36000" cy="21600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fr-FR" spc="-150" dirty="0">
                <a:solidFill>
                  <a:srgbClr val="F29F67"/>
                </a:solidFill>
              </a:rPr>
              <a:t>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B3A8BF5-D382-40F4-9BFF-11302F6E8880}"/>
              </a:ext>
            </a:extLst>
          </p:cNvPr>
          <p:cNvSpPr txBox="1"/>
          <p:nvPr/>
        </p:nvSpPr>
        <p:spPr>
          <a:xfrm>
            <a:off x="4711080" y="1853544"/>
            <a:ext cx="36000" cy="21600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fr-FR" spc="-150" dirty="0">
                <a:solidFill>
                  <a:srgbClr val="F29F67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994654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solidFill>
                  <a:srgbClr val="006772"/>
                </a:solidFill>
              </a:rPr>
              <a:t>Continued Investment in People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4294967295"/>
          </p:nvPr>
        </p:nvSpPr>
        <p:spPr>
          <a:xfrm>
            <a:off x="899593" y="4797152"/>
            <a:ext cx="7560840" cy="1511300"/>
          </a:xfrm>
          <a:prstGeom prst="rect">
            <a:avLst/>
          </a:prstGeom>
        </p:spPr>
        <p:txBody>
          <a:bodyPr numCol="1">
            <a:noAutofit/>
          </a:bodyPr>
          <a:lstStyle/>
          <a:p>
            <a:pPr marL="176213" indent="-176213" defTabSz="914400">
              <a:lnSpc>
                <a:spcPct val="120000"/>
              </a:lnSpc>
              <a:spcBef>
                <a:spcPct val="20000"/>
              </a:spcBef>
              <a:buClr>
                <a:srgbClr val="E41B22"/>
              </a:buClr>
              <a:buFont typeface="Wingdings" pitchFamily="2" charset="2"/>
              <a:buChar char="§"/>
            </a:pPr>
            <a:r>
              <a:rPr lang="en-US" sz="2000" dirty="0">
                <a:solidFill>
                  <a:srgbClr val="006772"/>
                </a:solidFill>
              </a:rPr>
              <a:t>Global HC increase 13.5%</a:t>
            </a:r>
          </a:p>
          <a:p>
            <a:pPr lvl="1" defTabSz="914400">
              <a:lnSpc>
                <a:spcPct val="120000"/>
              </a:lnSpc>
              <a:spcBef>
                <a:spcPct val="20000"/>
              </a:spcBef>
              <a:buClr>
                <a:srgbClr val="E41B22"/>
              </a:buClr>
              <a:buFont typeface="Wingdings" panose="05000000000000000000" pitchFamily="2" charset="2"/>
              <a:buChar char="ü"/>
            </a:pPr>
            <a:r>
              <a:rPr lang="en-US" sz="1400" dirty="0">
                <a:solidFill>
                  <a:srgbClr val="006772"/>
                </a:solidFill>
              </a:rPr>
              <a:t>544 average FTE in 2018. 580 @ 12/31/2018</a:t>
            </a:r>
          </a:p>
          <a:p>
            <a:pPr lvl="1" defTabSz="914400">
              <a:lnSpc>
                <a:spcPct val="120000"/>
              </a:lnSpc>
              <a:spcBef>
                <a:spcPct val="20000"/>
              </a:spcBef>
              <a:buClr>
                <a:srgbClr val="E41B22"/>
              </a:buClr>
              <a:buFont typeface="Wingdings" panose="05000000000000000000" pitchFamily="2" charset="2"/>
              <a:buChar char="ü"/>
            </a:pPr>
            <a:r>
              <a:rPr lang="en-US" sz="1400" dirty="0">
                <a:solidFill>
                  <a:srgbClr val="006772"/>
                </a:solidFill>
              </a:rPr>
              <a:t>+64 FTE vs 2017</a:t>
            </a:r>
          </a:p>
          <a:p>
            <a:pPr lvl="1" defTabSz="914400">
              <a:lnSpc>
                <a:spcPct val="120000"/>
              </a:lnSpc>
              <a:spcBef>
                <a:spcPct val="20000"/>
              </a:spcBef>
              <a:buClr>
                <a:srgbClr val="E41B22"/>
              </a:buClr>
              <a:buFont typeface="Wingdings" panose="05000000000000000000" pitchFamily="2" charset="2"/>
              <a:buChar char="ü"/>
            </a:pPr>
            <a:r>
              <a:rPr lang="en-US" sz="1400" dirty="0">
                <a:solidFill>
                  <a:srgbClr val="006772"/>
                </a:solidFill>
              </a:rPr>
              <a:t>Consulting &amp; R&amp;D represent 56% of overall increase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69" y="1075272"/>
            <a:ext cx="4544555" cy="3713982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4520" y="1075271"/>
            <a:ext cx="4247394" cy="3702498"/>
          </a:xfrm>
          <a:prstGeom prst="rect">
            <a:avLst/>
          </a:prstGeom>
        </p:spPr>
      </p:pic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A6FCB44-5B4A-45A2-AD92-A271CDA93301}" type="slidenum">
              <a:rPr lang="fr-FR" smtClean="0"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84928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200" dirty="0">
                <a:solidFill>
                  <a:srgbClr val="006772"/>
                </a:solidFill>
              </a:rPr>
              <a:t>Income Statement</a:t>
            </a:r>
            <a:endParaRPr lang="fr-FR" dirty="0"/>
          </a:p>
        </p:txBody>
      </p:sp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4008341"/>
              </p:ext>
            </p:extLst>
          </p:nvPr>
        </p:nvGraphicFramePr>
        <p:xfrm>
          <a:off x="476200" y="1052736"/>
          <a:ext cx="7696200" cy="4038600"/>
        </p:xfrm>
        <a:graphic>
          <a:graphicData uri="http://schemas.openxmlformats.org/drawingml/2006/table">
            <a:tbl>
              <a:tblPr/>
              <a:tblGrid>
                <a:gridCol w="2565400">
                  <a:extLst>
                    <a:ext uri="{9D8B030D-6E8A-4147-A177-3AD203B41FA5}">
                      <a16:colId xmlns:a16="http://schemas.microsoft.com/office/drawing/2014/main" val="1961834887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3646167671"/>
                    </a:ext>
                  </a:extLst>
                </a:gridCol>
                <a:gridCol w="736600">
                  <a:extLst>
                    <a:ext uri="{9D8B030D-6E8A-4147-A177-3AD203B41FA5}">
                      <a16:colId xmlns:a16="http://schemas.microsoft.com/office/drawing/2014/main" val="1422906155"/>
                    </a:ext>
                  </a:extLst>
                </a:gridCol>
                <a:gridCol w="1041400">
                  <a:extLst>
                    <a:ext uri="{9D8B030D-6E8A-4147-A177-3AD203B41FA5}">
                      <a16:colId xmlns:a16="http://schemas.microsoft.com/office/drawing/2014/main" val="3736759385"/>
                    </a:ext>
                  </a:extLst>
                </a:gridCol>
                <a:gridCol w="736600">
                  <a:extLst>
                    <a:ext uri="{9D8B030D-6E8A-4147-A177-3AD203B41FA5}">
                      <a16:colId xmlns:a16="http://schemas.microsoft.com/office/drawing/2014/main" val="4006664914"/>
                    </a:ext>
                  </a:extLst>
                </a:gridCol>
                <a:gridCol w="800100">
                  <a:extLst>
                    <a:ext uri="{9D8B030D-6E8A-4147-A177-3AD203B41FA5}">
                      <a16:colId xmlns:a16="http://schemas.microsoft.com/office/drawing/2014/main" val="4266976980"/>
                    </a:ext>
                  </a:extLst>
                </a:gridCol>
                <a:gridCol w="787400">
                  <a:extLst>
                    <a:ext uri="{9D8B030D-6E8A-4147-A177-3AD203B41FA5}">
                      <a16:colId xmlns:a16="http://schemas.microsoft.com/office/drawing/2014/main" val="250036197"/>
                    </a:ext>
                  </a:extLst>
                </a:gridCol>
              </a:tblGrid>
              <a:tr h="23812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1" u="none" strike="noStrike" dirty="0">
                          <a:solidFill>
                            <a:srgbClr val="31869B"/>
                          </a:solidFill>
                          <a:effectLst/>
                          <a:latin typeface="Arial" panose="020B0604020202020204" pitchFamily="34" charset="0"/>
                        </a:rPr>
                        <a:t>In '000 of euros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31/12/2018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1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% CA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31/12/2017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1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% CA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Var</a:t>
                      </a:r>
                      <a:r>
                        <a:rPr lang="en-US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 €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1" u="none" strike="noStrike" dirty="0" err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Var</a:t>
                      </a:r>
                      <a:r>
                        <a:rPr lang="en-US" sz="1200" b="1" i="1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 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7388645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REVENUE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86,871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i="1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100.0%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76,065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i="1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100.0%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10,806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i="1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14.2%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9140944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Capitalized R&amp;D expenses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5,742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1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6.6%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5,204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1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6.8%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538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1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10.3%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1484051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Other income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1,324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1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1.5%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1,136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1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1.5%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188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1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16.5%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4314594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Personnel cost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-50,015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1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-57.6%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-43,216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1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-56.8%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-6,799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1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15.7%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3044313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Other operating expenses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-24,180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1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-27.8%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-21,536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1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-28.3%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-2,644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1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12.3%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6762396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Taxes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-1,213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1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-1.4%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-1,063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1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-1.4%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-150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1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14.1%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3749292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Depreciation and amortization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-6,918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1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-8.0%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-6,342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1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-8.3%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-576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1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9.1%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951568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INCOME FROM OPERATIONS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11,611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i="1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13.4%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10,248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13.5%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1,363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i="1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13.3%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695510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Financial income / (Loss)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-57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1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-0.1%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-110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-0.1%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53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1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-48.2%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46759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OPERATING INCOME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11,554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i="1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13.3%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10,138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13.3%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1,416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i="1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14.0%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2628092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Exceptional items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-88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1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-0.1%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-456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-0.6%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368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1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-80.7%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0703718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Income tax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-2,940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1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-3.4%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-3,148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-4.1%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208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1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-6.6%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090458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Affiliates equity method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317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1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0.4%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232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0.3%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85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1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36.6%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423234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NET INCOME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8,843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i="1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10.2%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6,766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8.9%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2,077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i="1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30.7%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389835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1" u="none" strike="noStrike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Earnings per share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1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1.64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200" b="0" i="1" u="none" strike="noStrike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1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1.28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200" b="0" i="1" u="none" strike="noStrike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1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0.36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1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28.1%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423149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1" u="none" strike="noStrike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Fully diluted earnings per share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1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1.59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200" b="0" i="1" u="none" strike="noStrike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1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1.22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200" b="0" i="1" u="none" strike="noStrike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1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0.37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1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30.3%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0773256"/>
                  </a:ext>
                </a:extLst>
              </a:tr>
            </a:tbl>
          </a:graphicData>
        </a:graphic>
      </p:graphicFrame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0392683"/>
              </p:ext>
            </p:extLst>
          </p:nvPr>
        </p:nvGraphicFramePr>
        <p:xfrm>
          <a:off x="3162914" y="5373216"/>
          <a:ext cx="5003800" cy="885825"/>
        </p:xfrm>
        <a:graphic>
          <a:graphicData uri="http://schemas.openxmlformats.org/drawingml/2006/table">
            <a:tbl>
              <a:tblPr/>
              <a:tblGrid>
                <a:gridCol w="2095500">
                  <a:extLst>
                    <a:ext uri="{9D8B030D-6E8A-4147-A177-3AD203B41FA5}">
                      <a16:colId xmlns:a16="http://schemas.microsoft.com/office/drawing/2014/main" val="1627741385"/>
                    </a:ext>
                  </a:extLst>
                </a:gridCol>
                <a:gridCol w="939800">
                  <a:extLst>
                    <a:ext uri="{9D8B030D-6E8A-4147-A177-3AD203B41FA5}">
                      <a16:colId xmlns:a16="http://schemas.microsoft.com/office/drawing/2014/main" val="2998422139"/>
                    </a:ext>
                  </a:extLst>
                </a:gridCol>
                <a:gridCol w="825500">
                  <a:extLst>
                    <a:ext uri="{9D8B030D-6E8A-4147-A177-3AD203B41FA5}">
                      <a16:colId xmlns:a16="http://schemas.microsoft.com/office/drawing/2014/main" val="78102377"/>
                    </a:ext>
                  </a:extLst>
                </a:gridCol>
                <a:gridCol w="622300">
                  <a:extLst>
                    <a:ext uri="{9D8B030D-6E8A-4147-A177-3AD203B41FA5}">
                      <a16:colId xmlns:a16="http://schemas.microsoft.com/office/drawing/2014/main" val="3682621456"/>
                    </a:ext>
                  </a:extLst>
                </a:gridCol>
                <a:gridCol w="520700">
                  <a:extLst>
                    <a:ext uri="{9D8B030D-6E8A-4147-A177-3AD203B41FA5}">
                      <a16:colId xmlns:a16="http://schemas.microsoft.com/office/drawing/2014/main" val="2917192644"/>
                    </a:ext>
                  </a:extLst>
                </a:gridCol>
              </a:tblGrid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2018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2017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Var €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Var 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406517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Development cost capitalized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5 742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5 204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538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10%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778699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Amortization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(4 137)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(3 634)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(503)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14%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0475835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Net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1 605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1 570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35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2%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414454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1" u="none" strike="noStrike">
                          <a:effectLst/>
                          <a:latin typeface="Arial" panose="020B0604020202020204" pitchFamily="34" charset="0"/>
                        </a:rPr>
                        <a:t>% Capitalized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1" u="none" strike="noStrike">
                          <a:effectLst/>
                          <a:latin typeface="Arial" panose="020B0604020202020204" pitchFamily="34" charset="0"/>
                        </a:rPr>
                        <a:t>62%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1" u="none" strike="noStrike">
                          <a:effectLst/>
                          <a:latin typeface="Arial" panose="020B0604020202020204" pitchFamily="34" charset="0"/>
                        </a:rPr>
                        <a:t>63%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1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1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70138191"/>
                  </a:ext>
                </a:extLst>
              </a:tr>
            </a:tbl>
          </a:graphicData>
        </a:graphic>
      </p:graphicFrame>
      <p:sp>
        <p:nvSpPr>
          <p:cNvPr id="2" name="Espace réservé du numéro de diapositive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A6FCB44-5B4A-45A2-AD92-A271CDA93301}" type="slidenum">
              <a:rPr lang="fr-FR" smtClean="0"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1579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200" dirty="0">
                <a:solidFill>
                  <a:srgbClr val="006772"/>
                </a:solidFill>
              </a:rPr>
              <a:t>Income Statement by function</a:t>
            </a:r>
            <a:endParaRPr lang="fr-FR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A6FCB44-5B4A-45A2-AD92-A271CDA93301}" type="slidenum">
              <a:rPr lang="fr-FR" smtClean="0"/>
              <a:t>28</a:t>
            </a:fld>
            <a:endParaRPr lang="fr-FR" dirty="0"/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0AADE830-F450-49EE-9E83-0653DF3CE7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5078907"/>
              </p:ext>
            </p:extLst>
          </p:nvPr>
        </p:nvGraphicFramePr>
        <p:xfrm>
          <a:off x="467544" y="1124744"/>
          <a:ext cx="7696200" cy="4176463"/>
        </p:xfrm>
        <a:graphic>
          <a:graphicData uri="http://schemas.openxmlformats.org/drawingml/2006/table">
            <a:tbl>
              <a:tblPr/>
              <a:tblGrid>
                <a:gridCol w="2808312">
                  <a:extLst>
                    <a:ext uri="{9D8B030D-6E8A-4147-A177-3AD203B41FA5}">
                      <a16:colId xmlns:a16="http://schemas.microsoft.com/office/drawing/2014/main" val="1961834887"/>
                    </a:ext>
                  </a:extLst>
                </a:gridCol>
                <a:gridCol w="785788">
                  <a:extLst>
                    <a:ext uri="{9D8B030D-6E8A-4147-A177-3AD203B41FA5}">
                      <a16:colId xmlns:a16="http://schemas.microsoft.com/office/drawing/2014/main" val="3646167671"/>
                    </a:ext>
                  </a:extLst>
                </a:gridCol>
                <a:gridCol w="736600">
                  <a:extLst>
                    <a:ext uri="{9D8B030D-6E8A-4147-A177-3AD203B41FA5}">
                      <a16:colId xmlns:a16="http://schemas.microsoft.com/office/drawing/2014/main" val="1422906155"/>
                    </a:ext>
                  </a:extLst>
                </a:gridCol>
                <a:gridCol w="1041400">
                  <a:extLst>
                    <a:ext uri="{9D8B030D-6E8A-4147-A177-3AD203B41FA5}">
                      <a16:colId xmlns:a16="http://schemas.microsoft.com/office/drawing/2014/main" val="3736759385"/>
                    </a:ext>
                  </a:extLst>
                </a:gridCol>
                <a:gridCol w="736600">
                  <a:extLst>
                    <a:ext uri="{9D8B030D-6E8A-4147-A177-3AD203B41FA5}">
                      <a16:colId xmlns:a16="http://schemas.microsoft.com/office/drawing/2014/main" val="4006664914"/>
                    </a:ext>
                  </a:extLst>
                </a:gridCol>
                <a:gridCol w="800100">
                  <a:extLst>
                    <a:ext uri="{9D8B030D-6E8A-4147-A177-3AD203B41FA5}">
                      <a16:colId xmlns:a16="http://schemas.microsoft.com/office/drawing/2014/main" val="4266976980"/>
                    </a:ext>
                  </a:extLst>
                </a:gridCol>
                <a:gridCol w="787400">
                  <a:extLst>
                    <a:ext uri="{9D8B030D-6E8A-4147-A177-3AD203B41FA5}">
                      <a16:colId xmlns:a16="http://schemas.microsoft.com/office/drawing/2014/main" val="250036197"/>
                    </a:ext>
                  </a:extLst>
                </a:gridCol>
              </a:tblGrid>
              <a:tr h="26366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1" u="none" strike="noStrike" dirty="0">
                          <a:solidFill>
                            <a:srgbClr val="31869B"/>
                          </a:solidFill>
                          <a:effectLst/>
                          <a:latin typeface="Arial" panose="020B0604020202020204" pitchFamily="34" charset="0"/>
                        </a:rPr>
                        <a:t>In '000 of euros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31/12/2018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1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% CA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31/12/2017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1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% CA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Var</a:t>
                      </a:r>
                      <a:r>
                        <a:rPr lang="en-US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 €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1" u="none" strike="noStrike" dirty="0" err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Var</a:t>
                      </a:r>
                      <a:r>
                        <a:rPr lang="en-US" sz="1200" b="1" i="1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 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7388645"/>
                  </a:ext>
                </a:extLst>
              </a:tr>
              <a:tr h="22147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REVENUE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86,871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i="1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100.0%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76,065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i="1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100.0%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10,806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i="1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14.2%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9140944"/>
                  </a:ext>
                </a:extLst>
              </a:tr>
              <a:tr h="29530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Costs of Goods Sold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-12,936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1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-14.9%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-12,209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1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-16.0%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-727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1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6.0%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1484051"/>
                  </a:ext>
                </a:extLst>
              </a:tr>
              <a:tr h="29530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Research and Development Expenses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-9,337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1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-10.7%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-7,958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1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-10.0%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-1,379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1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17.3%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4314594"/>
                  </a:ext>
                </a:extLst>
              </a:tr>
              <a:tr h="29530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Selling &amp; Consulting Expenses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-36,638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1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-42.2%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-31,142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1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-41.0%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-5,496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1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17.6%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3044313"/>
                  </a:ext>
                </a:extLst>
              </a:tr>
              <a:tr h="29530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Marketing Expenses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-8,111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1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-9.3%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-7,181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1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-9.0%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-930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1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13.0%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6762396"/>
                  </a:ext>
                </a:extLst>
              </a:tr>
              <a:tr h="29530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General and Administrative Expenses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-8,238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1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-9.5%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-7,332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1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-10.0%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-906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1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12.4%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3749292"/>
                  </a:ext>
                </a:extLst>
              </a:tr>
              <a:tr h="22147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INCOME FROM OPERATIONS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11,611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i="1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13.4%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10,248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13.5%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1,363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i="1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13.3%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695510"/>
                  </a:ext>
                </a:extLst>
              </a:tr>
              <a:tr h="30585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Financial income / (Loss)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-57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1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-0.1%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-110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-0.1%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53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1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-48.2%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467599"/>
                  </a:ext>
                </a:extLst>
              </a:tr>
              <a:tr h="22147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OPERATING INCOME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11,554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i="1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13.3%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10,138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13.3%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1,416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i="1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14.0%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2628092"/>
                  </a:ext>
                </a:extLst>
              </a:tr>
              <a:tr h="27421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Exceptional items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-88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1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-0.1%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-456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-0.6%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368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1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-80.7%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0703718"/>
                  </a:ext>
                </a:extLst>
              </a:tr>
              <a:tr h="27421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Income tax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-2,940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1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-3.4%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-3,148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-4.1%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208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1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-6.6%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090458"/>
                  </a:ext>
                </a:extLst>
              </a:tr>
              <a:tr h="27421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Affiliates equity method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317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1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0.4%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232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0.3%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85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1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36.6%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4232343"/>
                  </a:ext>
                </a:extLst>
              </a:tr>
              <a:tr h="22147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NET INCOME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8,843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i="1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10.2%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6,766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8.9%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2,077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i="1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30.7%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3898350"/>
                  </a:ext>
                </a:extLst>
              </a:tr>
              <a:tr h="21093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1" u="none" strike="noStrike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Earnings per share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1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1.64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200" b="0" i="1" u="none" strike="noStrike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1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1.28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200" b="0" i="1" u="none" strike="noStrike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1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0.36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1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28.1%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4231494"/>
                  </a:ext>
                </a:extLst>
              </a:tr>
              <a:tr h="21093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1" u="none" strike="noStrike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Fully diluted earnings per share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1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1.59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200" b="0" i="1" u="none" strike="noStrike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1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1.22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200" b="0" i="1" u="none" strike="noStrike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1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0.37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1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</a:rPr>
                        <a:t>30.3%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07732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40043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sz="3200" dirty="0" err="1">
                <a:solidFill>
                  <a:srgbClr val="006772"/>
                </a:solidFill>
              </a:rPr>
              <a:t>Consolidated</a:t>
            </a:r>
            <a:r>
              <a:rPr lang="fr-FR" sz="3200" dirty="0">
                <a:solidFill>
                  <a:srgbClr val="006772"/>
                </a:solidFill>
              </a:rPr>
              <a:t> balance </a:t>
            </a:r>
            <a:r>
              <a:rPr lang="fr-FR" sz="3200" dirty="0" err="1">
                <a:solidFill>
                  <a:srgbClr val="006772"/>
                </a:solidFill>
              </a:rPr>
              <a:t>sheet</a:t>
            </a:r>
            <a:endParaRPr lang="fr-FR" dirty="0"/>
          </a:p>
        </p:txBody>
      </p:sp>
      <p:sp>
        <p:nvSpPr>
          <p:cNvPr id="6" name="Espace réservé du contenu 2"/>
          <p:cNvSpPr txBox="1">
            <a:spLocks/>
          </p:cNvSpPr>
          <p:nvPr/>
        </p:nvSpPr>
        <p:spPr>
          <a:xfrm>
            <a:off x="5292080" y="980728"/>
            <a:ext cx="3659721" cy="5472608"/>
          </a:xfrm>
          <a:prstGeom prst="rect">
            <a:avLst/>
          </a:prstGeom>
        </p:spPr>
        <p:txBody>
          <a:bodyPr/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Clr>
                <a:schemeClr val="accent4"/>
              </a:buClr>
            </a:pPr>
            <a:r>
              <a:rPr lang="en-US" sz="1600" b="1" dirty="0">
                <a:solidFill>
                  <a:srgbClr val="008998"/>
                </a:solidFill>
                <a:latin typeface="+mj-lt"/>
              </a:rPr>
              <a:t>Intangible assets &amp; goodwill increase due to</a:t>
            </a:r>
          </a:p>
          <a:p>
            <a:pPr lvl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Clr>
                <a:schemeClr val="accent4"/>
              </a:buClr>
            </a:pPr>
            <a:r>
              <a:rPr lang="en-US" sz="1400" dirty="0">
                <a:solidFill>
                  <a:srgbClr val="008998"/>
                </a:solidFill>
                <a:latin typeface="+mj-lt"/>
              </a:rPr>
              <a:t>Higher EUR/USD rate (5%)</a:t>
            </a:r>
          </a:p>
          <a:p>
            <a:pPr lvl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Clr>
                <a:schemeClr val="accent4"/>
              </a:buClr>
            </a:pPr>
            <a:r>
              <a:rPr lang="en-US" sz="1400" dirty="0">
                <a:solidFill>
                  <a:srgbClr val="008998"/>
                </a:solidFill>
                <a:latin typeface="+mj-lt"/>
              </a:rPr>
              <a:t>Net addition to R&amp;D costs capitalized</a:t>
            </a:r>
          </a:p>
          <a:p>
            <a:pPr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Clr>
                <a:schemeClr val="accent4"/>
              </a:buClr>
            </a:pPr>
            <a:r>
              <a:rPr lang="en-US" sz="1600" b="1" dirty="0">
                <a:solidFill>
                  <a:srgbClr val="008998"/>
                </a:solidFill>
                <a:latin typeface="+mj-lt"/>
              </a:rPr>
              <a:t>Financial assets include €3.1M of LT cash invested in bonds (to be held till maturity)</a:t>
            </a:r>
          </a:p>
          <a:p>
            <a:pPr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Clr>
                <a:schemeClr val="accent4"/>
              </a:buClr>
            </a:pPr>
            <a:r>
              <a:rPr lang="en-US" sz="1600" b="1" dirty="0">
                <a:solidFill>
                  <a:srgbClr val="008998"/>
                </a:solidFill>
                <a:latin typeface="+mj-lt"/>
              </a:rPr>
              <a:t>Affiliates under equity method reflect share in JV with Neopost</a:t>
            </a:r>
          </a:p>
          <a:p>
            <a:pPr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Clr>
                <a:schemeClr val="accent4"/>
              </a:buClr>
            </a:pPr>
            <a:r>
              <a:rPr lang="en-US" sz="1600" b="1" dirty="0">
                <a:solidFill>
                  <a:srgbClr val="008998"/>
                </a:solidFill>
                <a:latin typeface="+mj-lt"/>
              </a:rPr>
              <a:t>Accounts receivable increase in line with revenue</a:t>
            </a:r>
          </a:p>
          <a:p>
            <a:pPr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Clr>
                <a:schemeClr val="accent4"/>
              </a:buClr>
            </a:pPr>
            <a:r>
              <a:rPr lang="en-US" sz="1600" b="1" dirty="0">
                <a:solidFill>
                  <a:srgbClr val="008998"/>
                </a:solidFill>
                <a:latin typeface="+mj-lt"/>
              </a:rPr>
              <a:t>Financial liabilities decrease in line with amortization schedule</a:t>
            </a: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2192396"/>
              </p:ext>
            </p:extLst>
          </p:nvPr>
        </p:nvGraphicFramePr>
        <p:xfrm>
          <a:off x="107504" y="980728"/>
          <a:ext cx="5184576" cy="4896545"/>
        </p:xfrm>
        <a:graphic>
          <a:graphicData uri="http://schemas.openxmlformats.org/drawingml/2006/table">
            <a:tbl>
              <a:tblPr/>
              <a:tblGrid>
                <a:gridCol w="2781047">
                  <a:extLst>
                    <a:ext uri="{9D8B030D-6E8A-4147-A177-3AD203B41FA5}">
                      <a16:colId xmlns:a16="http://schemas.microsoft.com/office/drawing/2014/main" val="302869389"/>
                    </a:ext>
                  </a:extLst>
                </a:gridCol>
                <a:gridCol w="767619">
                  <a:extLst>
                    <a:ext uri="{9D8B030D-6E8A-4147-A177-3AD203B41FA5}">
                      <a16:colId xmlns:a16="http://schemas.microsoft.com/office/drawing/2014/main" val="3546491778"/>
                    </a:ext>
                  </a:extLst>
                </a:gridCol>
                <a:gridCol w="868291">
                  <a:extLst>
                    <a:ext uri="{9D8B030D-6E8A-4147-A177-3AD203B41FA5}">
                      <a16:colId xmlns:a16="http://schemas.microsoft.com/office/drawing/2014/main" val="1734543114"/>
                    </a:ext>
                  </a:extLst>
                </a:gridCol>
                <a:gridCol w="767619">
                  <a:extLst>
                    <a:ext uri="{9D8B030D-6E8A-4147-A177-3AD203B41FA5}">
                      <a16:colId xmlns:a16="http://schemas.microsoft.com/office/drawing/2014/main" val="1521398543"/>
                    </a:ext>
                  </a:extLst>
                </a:gridCol>
              </a:tblGrid>
              <a:tr h="1992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ASSETS (in'000)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12/31/18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12/31/2017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Var.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7003212"/>
                  </a:ext>
                </a:extLst>
              </a:tr>
              <a:tr h="18978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Goodwill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6,082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5,858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3068938"/>
                  </a:ext>
                </a:extLst>
              </a:tr>
              <a:tr h="18978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Intangible assets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22,014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20,815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1,199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7959098"/>
                  </a:ext>
                </a:extLst>
              </a:tr>
              <a:tr h="18978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Tangible assets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7,050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7,115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-65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6442127"/>
                  </a:ext>
                </a:extLst>
              </a:tr>
              <a:tr h="18978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effectLst/>
                          <a:latin typeface="Arial" panose="020B0604020202020204" pitchFamily="34" charset="0"/>
                        </a:rPr>
                        <a:t>Financial assets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3,745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3,699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62186609"/>
                  </a:ext>
                </a:extLst>
              </a:tr>
              <a:tr h="18978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Affiliates equity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mehod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744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4053185"/>
                  </a:ext>
                </a:extLst>
              </a:tr>
              <a:tr h="1992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Total Fixed Assets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39,635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37,912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1,723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0760031"/>
                  </a:ext>
                </a:extLst>
              </a:tr>
              <a:tr h="16132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Inventory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6146000"/>
                  </a:ext>
                </a:extLst>
              </a:tr>
              <a:tr h="16132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Accounts Receivable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20,516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17,633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2,883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1003024"/>
                  </a:ext>
                </a:extLst>
              </a:tr>
              <a:tr h="16132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Deferred Tax Assets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524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762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-238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5201482"/>
                  </a:ext>
                </a:extLst>
              </a:tr>
              <a:tr h="16132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Other Assets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5,035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3,620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1,415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383671"/>
                  </a:ext>
                </a:extLst>
              </a:tr>
              <a:tr h="16132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Cash &amp; Cash Equivalents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22,794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20,632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2,162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2995905"/>
                  </a:ext>
                </a:extLst>
              </a:tr>
              <a:tr h="1992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Total Current Assets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49,016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42,823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6,193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86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652778"/>
                  </a:ext>
                </a:extLst>
              </a:tr>
              <a:tr h="1992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TOTAL ASSETS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88,651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80,735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7,916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1438865"/>
                  </a:ext>
                </a:extLst>
              </a:tr>
              <a:tr h="161320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9152166"/>
                  </a:ext>
                </a:extLst>
              </a:tr>
              <a:tr h="40804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LIABILITIES AND SHAREHOLDERS EQUITY (In '000)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12/31/18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12/31/2017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Var.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86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9327415"/>
                  </a:ext>
                </a:extLst>
              </a:tr>
              <a:tr h="18978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Shareholders Equity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47,769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39,620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8,149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8858026"/>
                  </a:ext>
                </a:extLst>
              </a:tr>
              <a:tr h="16132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Reserves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1,492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1,193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8467369"/>
                  </a:ext>
                </a:extLst>
              </a:tr>
              <a:tr h="17081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Long Term Debt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9,318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13,716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-4,398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0536068"/>
                  </a:ext>
                </a:extLst>
              </a:tr>
              <a:tr h="1992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Long Term Liabilities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10,810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14,909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-4,099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86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148923"/>
                  </a:ext>
                </a:extLst>
              </a:tr>
              <a:tr h="17081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Accounts Payable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6,157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4,824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1,333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40336388"/>
                  </a:ext>
                </a:extLst>
              </a:tr>
              <a:tr h="16132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Tax &amp; Social liabilities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14,415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12,451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1,964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0399359"/>
                  </a:ext>
                </a:extLst>
              </a:tr>
              <a:tr h="16132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Deferred Tax Liabilities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1681319"/>
                  </a:ext>
                </a:extLst>
              </a:tr>
              <a:tr h="16132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Other Liabilities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9,070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8,721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6780634"/>
                  </a:ext>
                </a:extLst>
              </a:tr>
              <a:tr h="1992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Total Liabilities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39,390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39,922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-532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86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637752"/>
                  </a:ext>
                </a:extLst>
              </a:tr>
              <a:tr h="1992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TOTAL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88,651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80,735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7,916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7855359"/>
                  </a:ext>
                </a:extLst>
              </a:tr>
            </a:tbl>
          </a:graphicData>
        </a:graphic>
      </p:graphicFrame>
      <p:sp>
        <p:nvSpPr>
          <p:cNvPr id="2" name="Espace réservé du numéro de diapositive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A6FCB44-5B4A-45A2-AD92-A271CDA93301}" type="slidenum">
              <a:rPr lang="fr-FR" smtClean="0"/>
              <a:t>29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28001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sz="3200" dirty="0" err="1">
                <a:solidFill>
                  <a:srgbClr val="006772"/>
                </a:solidFill>
              </a:rPr>
              <a:t>Consolidated</a:t>
            </a:r>
            <a:r>
              <a:rPr lang="fr-FR" sz="3200" dirty="0">
                <a:solidFill>
                  <a:srgbClr val="006772"/>
                </a:solidFill>
              </a:rPr>
              <a:t> cash flow </a:t>
            </a:r>
            <a:r>
              <a:rPr lang="fr-FR" sz="3200" dirty="0" err="1">
                <a:solidFill>
                  <a:srgbClr val="006772"/>
                </a:solidFill>
              </a:rPr>
              <a:t>statement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320925"/>
            <a:ext cx="8715375" cy="4808538"/>
          </a:xfrm>
          <a:prstGeom prst="rect">
            <a:avLst/>
          </a:prstGeom>
        </p:spPr>
        <p:txBody>
          <a:bodyPr>
            <a:normAutofit/>
          </a:bodyPr>
          <a:lstStyle/>
          <a:p>
            <a:pPr lvl="2">
              <a:buFont typeface="Wingdings" panose="05000000000000000000" pitchFamily="2" charset="2"/>
              <a:buChar char="§"/>
            </a:pPr>
            <a:endParaRPr lang="fr-FR" sz="1600" dirty="0">
              <a:solidFill>
                <a:srgbClr val="008998"/>
              </a:solidFill>
            </a:endParaRPr>
          </a:p>
          <a:p>
            <a:pPr marL="914400" lvl="2" indent="0">
              <a:buNone/>
            </a:pPr>
            <a:endParaRPr lang="fr-FR" dirty="0">
              <a:solidFill>
                <a:srgbClr val="008998"/>
              </a:solidFill>
            </a:endParaRPr>
          </a:p>
          <a:p>
            <a:pPr marL="914400" lvl="2" indent="0">
              <a:buNone/>
            </a:pPr>
            <a:endParaRPr lang="fr-FR" dirty="0">
              <a:solidFill>
                <a:srgbClr val="008998"/>
              </a:solidFill>
            </a:endParaRP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7" name="Rectangle 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900613" y="1102557"/>
            <a:ext cx="3802062" cy="4918725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87325" indent="-187325">
              <a:spcBef>
                <a:spcPct val="20000"/>
              </a:spcBef>
              <a:spcAft>
                <a:spcPts val="1000"/>
              </a:spcAft>
              <a:buClr>
                <a:srgbClr val="EA0437"/>
              </a:buClr>
              <a:buFont typeface="Wingdings" pitchFamily="2" charset="2"/>
              <a:buChar char="§"/>
              <a:defRPr/>
            </a:pPr>
            <a:r>
              <a:rPr lang="en-US" sz="1600" dirty="0">
                <a:solidFill>
                  <a:srgbClr val="008998"/>
                </a:solidFill>
                <a:latin typeface="+mj-lt"/>
              </a:rPr>
              <a:t>Cash position increases by €2M and does not include €3.1M on LT investments</a:t>
            </a:r>
          </a:p>
          <a:p>
            <a:pPr marL="187325" indent="-187325">
              <a:spcBef>
                <a:spcPct val="20000"/>
              </a:spcBef>
              <a:spcAft>
                <a:spcPts val="1000"/>
              </a:spcAft>
              <a:buClr>
                <a:srgbClr val="EA0437"/>
              </a:buClr>
              <a:buFont typeface="Wingdings" pitchFamily="2" charset="2"/>
              <a:buChar char="§"/>
              <a:defRPr/>
            </a:pPr>
            <a:r>
              <a:rPr lang="en-US" sz="1600" dirty="0">
                <a:solidFill>
                  <a:srgbClr val="008998"/>
                </a:solidFill>
                <a:latin typeface="+mj-lt"/>
              </a:rPr>
              <a:t>Positive cash flow generated by operating activities stable</a:t>
            </a:r>
          </a:p>
          <a:p>
            <a:pPr marL="187325" indent="-187325">
              <a:spcBef>
                <a:spcPct val="20000"/>
              </a:spcBef>
              <a:spcAft>
                <a:spcPts val="1000"/>
              </a:spcAft>
              <a:buClr>
                <a:srgbClr val="EA0437"/>
              </a:buClr>
              <a:buFont typeface="Wingdings" pitchFamily="2" charset="2"/>
              <a:buChar char="§"/>
              <a:defRPr/>
            </a:pPr>
            <a:r>
              <a:rPr lang="en-US" sz="1600" dirty="0">
                <a:solidFill>
                  <a:srgbClr val="008998"/>
                </a:solidFill>
                <a:latin typeface="+mj-lt"/>
              </a:rPr>
              <a:t>Finances investing activities:</a:t>
            </a:r>
          </a:p>
          <a:p>
            <a:pPr marL="644525" lvl="1" indent="-187325">
              <a:spcBef>
                <a:spcPct val="20000"/>
              </a:spcBef>
              <a:spcAft>
                <a:spcPts val="1000"/>
              </a:spcAft>
              <a:buClr>
                <a:srgbClr val="EA0437"/>
              </a:buClr>
              <a:buFont typeface="Wingdings" panose="05000000000000000000" pitchFamily="2" charset="2"/>
              <a:buChar char="ü"/>
              <a:defRPr/>
            </a:pPr>
            <a:r>
              <a:rPr lang="en-US" sz="1600" dirty="0">
                <a:solidFill>
                  <a:srgbClr val="008998"/>
                </a:solidFill>
                <a:latin typeface="+mj-lt"/>
              </a:rPr>
              <a:t>€5.7M of capitalized development costs</a:t>
            </a:r>
          </a:p>
          <a:p>
            <a:pPr marL="644525" lvl="1" indent="-187325">
              <a:spcBef>
                <a:spcPct val="20000"/>
              </a:spcBef>
              <a:spcAft>
                <a:spcPts val="1000"/>
              </a:spcAft>
              <a:buClr>
                <a:srgbClr val="EA0437"/>
              </a:buClr>
              <a:buFont typeface="Wingdings" panose="05000000000000000000" pitchFamily="2" charset="2"/>
              <a:buChar char="ü"/>
              <a:defRPr/>
            </a:pPr>
            <a:r>
              <a:rPr lang="en-US" sz="1600" dirty="0">
                <a:solidFill>
                  <a:srgbClr val="008998"/>
                </a:solidFill>
                <a:latin typeface="+mj-lt"/>
              </a:rPr>
              <a:t>€2.1M of investment in </a:t>
            </a:r>
            <a:r>
              <a:rPr lang="en-US" sz="1600">
                <a:solidFill>
                  <a:srgbClr val="008998"/>
                </a:solidFill>
                <a:latin typeface="+mj-lt"/>
              </a:rPr>
              <a:t>cloud infrastructure, </a:t>
            </a:r>
            <a:r>
              <a:rPr lang="en-US" sz="1600" dirty="0">
                <a:solidFill>
                  <a:srgbClr val="008998"/>
                </a:solidFill>
                <a:latin typeface="+mj-lt"/>
              </a:rPr>
              <a:t>improvement of offices and needs from increasing headcount</a:t>
            </a:r>
          </a:p>
          <a:p>
            <a:pPr marL="187325" indent="-187325">
              <a:spcBef>
                <a:spcPct val="20000"/>
              </a:spcBef>
              <a:spcAft>
                <a:spcPts val="1000"/>
              </a:spcAft>
              <a:buClr>
                <a:srgbClr val="EA0437"/>
              </a:buClr>
              <a:buFont typeface="Wingdings" pitchFamily="2" charset="2"/>
              <a:buChar char="§"/>
              <a:defRPr/>
            </a:pPr>
            <a:r>
              <a:rPr lang="en-US" sz="1600" dirty="0">
                <a:solidFill>
                  <a:srgbClr val="008998"/>
                </a:solidFill>
                <a:latin typeface="+mj-lt"/>
              </a:rPr>
              <a:t>Increased dividend paid to shareholders</a:t>
            </a:r>
          </a:p>
          <a:p>
            <a:pPr marL="187325" indent="-187325">
              <a:spcBef>
                <a:spcPct val="20000"/>
              </a:spcBef>
              <a:spcAft>
                <a:spcPts val="1000"/>
              </a:spcAft>
              <a:buClr>
                <a:srgbClr val="EA0437"/>
              </a:buClr>
              <a:buFont typeface="Wingdings" pitchFamily="2" charset="2"/>
              <a:buChar char="§"/>
              <a:defRPr/>
            </a:pPr>
            <a:r>
              <a:rPr lang="en-US" sz="1600" dirty="0">
                <a:solidFill>
                  <a:srgbClr val="008998"/>
                </a:solidFill>
                <a:latin typeface="+mj-lt"/>
              </a:rPr>
              <a:t>Financial debt continues its amortization schedule</a:t>
            </a:r>
            <a:r>
              <a:rPr lang="en-US" sz="1400" dirty="0">
                <a:solidFill>
                  <a:srgbClr val="008998"/>
                </a:solidFill>
              </a:rPr>
              <a:t>		</a:t>
            </a:r>
          </a:p>
        </p:txBody>
      </p:sp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0397592"/>
              </p:ext>
            </p:extLst>
          </p:nvPr>
        </p:nvGraphicFramePr>
        <p:xfrm>
          <a:off x="111055" y="1102557"/>
          <a:ext cx="4776857" cy="4918725"/>
        </p:xfrm>
        <a:graphic>
          <a:graphicData uri="http://schemas.openxmlformats.org/drawingml/2006/table">
            <a:tbl>
              <a:tblPr/>
              <a:tblGrid>
                <a:gridCol w="3028625">
                  <a:extLst>
                    <a:ext uri="{9D8B030D-6E8A-4147-A177-3AD203B41FA5}">
                      <a16:colId xmlns:a16="http://schemas.microsoft.com/office/drawing/2014/main" val="366444570"/>
                    </a:ext>
                  </a:extLst>
                </a:gridCol>
                <a:gridCol w="874116">
                  <a:extLst>
                    <a:ext uri="{9D8B030D-6E8A-4147-A177-3AD203B41FA5}">
                      <a16:colId xmlns:a16="http://schemas.microsoft.com/office/drawing/2014/main" val="3173879492"/>
                    </a:ext>
                  </a:extLst>
                </a:gridCol>
                <a:gridCol w="874116">
                  <a:extLst>
                    <a:ext uri="{9D8B030D-6E8A-4147-A177-3AD203B41FA5}">
                      <a16:colId xmlns:a16="http://schemas.microsoft.com/office/drawing/2014/main" val="3627074011"/>
                    </a:ext>
                  </a:extLst>
                </a:gridCol>
              </a:tblGrid>
              <a:tr h="18666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in '000 of euros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12/31/18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12/31/2017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3346817"/>
                  </a:ext>
                </a:extLst>
              </a:tr>
              <a:tr h="233336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 dirty="0">
                          <a:solidFill>
                            <a:srgbClr val="31869B"/>
                          </a:solidFill>
                          <a:effectLst/>
                          <a:latin typeface="Arial" panose="020B0604020202020204" pitchFamily="34" charset="0"/>
                        </a:rPr>
                        <a:t>Net Consolidated Income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 dirty="0">
                          <a:solidFill>
                            <a:srgbClr val="31869B"/>
                          </a:solidFill>
                          <a:effectLst/>
                          <a:latin typeface="Arial" panose="020B0604020202020204" pitchFamily="34" charset="0"/>
                        </a:rPr>
                        <a:t>8,843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 dirty="0">
                          <a:solidFill>
                            <a:srgbClr val="31869B"/>
                          </a:solidFill>
                          <a:effectLst/>
                          <a:latin typeface="Arial" panose="020B0604020202020204" pitchFamily="34" charset="0"/>
                        </a:rPr>
                        <a:t>6,766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2985352"/>
                  </a:ext>
                </a:extLst>
              </a:tr>
              <a:tr h="233336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Depreciation and Amortization Expense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7,170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7,424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2274883"/>
                  </a:ext>
                </a:extLst>
              </a:tr>
              <a:tr h="233336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Net income / loss from Sales of Assets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-56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0283400"/>
                  </a:ext>
                </a:extLst>
              </a:tr>
              <a:tr h="233336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Income tax Expense VS Paid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1,095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212382"/>
                  </a:ext>
                </a:extLst>
              </a:tr>
              <a:tr h="233336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Interest income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2322291"/>
                  </a:ext>
                </a:extLst>
              </a:tr>
              <a:tr h="233336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Change in Working Capital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-650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-80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6463242"/>
                  </a:ext>
                </a:extLst>
              </a:tr>
              <a:tr h="18666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CASH FLOW FROM OPERATING ACTIVITIES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15,634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15,184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8516052"/>
                  </a:ext>
                </a:extLst>
              </a:tr>
              <a:tr h="233336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Acquisition of Tangible and Intangible Assets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-7,792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-13,155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1188657"/>
                  </a:ext>
                </a:extLst>
              </a:tr>
              <a:tr h="233336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Sale of Tangible and Intangible Assets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3123626"/>
                  </a:ext>
                </a:extLst>
              </a:tr>
              <a:tr h="233336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Increase in </a:t>
                      </a:r>
                      <a:r>
                        <a:rPr 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Finacial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Assets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-46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-3,106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6628586"/>
                  </a:ext>
                </a:extLst>
              </a:tr>
              <a:tr h="233336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Investment in Affiliated Entities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-543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-3,751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3563234"/>
                  </a:ext>
                </a:extLst>
              </a:tr>
              <a:tr h="18666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CASH FLOW FROM INESTING ACTIVITIES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-8,102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-19,935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6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8620784"/>
                  </a:ext>
                </a:extLst>
              </a:tr>
              <a:tr h="233336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Dividends Paid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-1,756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-1633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8541203"/>
                  </a:ext>
                </a:extLst>
              </a:tr>
              <a:tr h="233336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Proceeds from Stock Options Exercised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661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477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6531934"/>
                  </a:ext>
                </a:extLst>
              </a:tr>
              <a:tr h="233336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Amortization of Financial Debt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-4,398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-3,977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2189840"/>
                  </a:ext>
                </a:extLst>
              </a:tr>
              <a:tr h="233336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Increase in Financial Debt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10,000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8386257"/>
                  </a:ext>
                </a:extLst>
              </a:tr>
              <a:tr h="19600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CASH FLOW FROM FINANCING ACTIVITIES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-5,493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4,867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86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1926179"/>
                  </a:ext>
                </a:extLst>
              </a:tr>
              <a:tr h="19600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NET CHANGE IN CASH POSITION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2,039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86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116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86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355935"/>
                  </a:ext>
                </a:extLst>
              </a:tr>
              <a:tr h="233336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Currency impact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-822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7244298"/>
                  </a:ext>
                </a:extLst>
              </a:tr>
              <a:tr h="233336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 dirty="0">
                          <a:solidFill>
                            <a:srgbClr val="31869B"/>
                          </a:solidFill>
                          <a:effectLst/>
                          <a:latin typeface="Arial" panose="020B0604020202020204" pitchFamily="34" charset="0"/>
                        </a:rPr>
                        <a:t>Cash on Hand at Opening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 dirty="0">
                          <a:solidFill>
                            <a:srgbClr val="31869B"/>
                          </a:solidFill>
                          <a:effectLst/>
                          <a:latin typeface="Arial" panose="020B0604020202020204" pitchFamily="34" charset="0"/>
                        </a:rPr>
                        <a:t>20,632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 dirty="0">
                          <a:solidFill>
                            <a:srgbClr val="31869B"/>
                          </a:solidFill>
                          <a:effectLst/>
                          <a:latin typeface="Arial" panose="020B0604020202020204" pitchFamily="34" charset="0"/>
                        </a:rPr>
                        <a:t>21,338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9565852"/>
                  </a:ext>
                </a:extLst>
              </a:tr>
              <a:tr h="233336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 dirty="0">
                          <a:solidFill>
                            <a:srgbClr val="31869B"/>
                          </a:solidFill>
                          <a:effectLst/>
                          <a:latin typeface="Arial" panose="020B0604020202020204" pitchFamily="34" charset="0"/>
                        </a:rPr>
                        <a:t>Cash on Hand at Closing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 dirty="0">
                          <a:solidFill>
                            <a:srgbClr val="31869B"/>
                          </a:solidFill>
                          <a:effectLst/>
                          <a:latin typeface="Arial" panose="020B0604020202020204" pitchFamily="34" charset="0"/>
                        </a:rPr>
                        <a:t>22,794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 dirty="0">
                          <a:solidFill>
                            <a:srgbClr val="31869B"/>
                          </a:solidFill>
                          <a:effectLst/>
                          <a:latin typeface="Arial" panose="020B0604020202020204" pitchFamily="34" charset="0"/>
                        </a:rPr>
                        <a:t>20,632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6964611"/>
                  </a:ext>
                </a:extLst>
              </a:tr>
            </a:tbl>
          </a:graphicData>
        </a:graphic>
      </p:graphicFrame>
      <p:sp>
        <p:nvSpPr>
          <p:cNvPr id="2" name="Espace réservé du numéro de diapositive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A6FCB44-5B4A-45A2-AD92-A271CDA93301}" type="slidenum">
              <a:rPr lang="fr-FR" smtClean="0"/>
              <a:t>30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20994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>
                <a:solidFill>
                  <a:srgbClr val="008998"/>
                </a:solidFill>
              </a:rPr>
              <a:t>Strategy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909524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/>
          <p:cNvSpPr>
            <a:spLocks noGrp="1"/>
          </p:cNvSpPr>
          <p:nvPr>
            <p:ph type="body" sz="quarter" idx="10"/>
          </p:nvPr>
        </p:nvSpPr>
        <p:spPr>
          <a:xfrm>
            <a:off x="288566" y="367029"/>
            <a:ext cx="8555399" cy="563516"/>
          </a:xfrm>
        </p:spPr>
        <p:txBody>
          <a:bodyPr/>
          <a:lstStyle/>
          <a:p>
            <a:r>
              <a:rPr lang="en-US" cap="none" dirty="0">
                <a:solidFill>
                  <a:srgbClr val="006772"/>
                </a:solidFill>
              </a:rPr>
              <a:t>Product Roadmap</a:t>
            </a:r>
          </a:p>
          <a:p>
            <a:endParaRPr lang="en-US" dirty="0">
              <a:solidFill>
                <a:srgbClr val="006772"/>
              </a:solidFill>
            </a:endParaRPr>
          </a:p>
        </p:txBody>
      </p:sp>
      <p:grpSp>
        <p:nvGrpSpPr>
          <p:cNvPr id="36" name="Groupe 73"/>
          <p:cNvGrpSpPr/>
          <p:nvPr/>
        </p:nvGrpSpPr>
        <p:grpSpPr>
          <a:xfrm>
            <a:off x="4551317" y="1779392"/>
            <a:ext cx="4322279" cy="1688790"/>
            <a:chOff x="6687487" y="564098"/>
            <a:chExt cx="5487878" cy="2298943"/>
          </a:xfrm>
        </p:grpSpPr>
        <p:sp>
          <p:nvSpPr>
            <p:cNvPr id="41" name="Forme libre 21"/>
            <p:cNvSpPr/>
            <p:nvPr/>
          </p:nvSpPr>
          <p:spPr>
            <a:xfrm>
              <a:off x="6687487" y="564098"/>
              <a:ext cx="5447861" cy="2298943"/>
            </a:xfrm>
            <a:custGeom>
              <a:avLst/>
              <a:gdLst>
                <a:gd name="connsiteX0" fmla="*/ 0 w 4861367"/>
                <a:gd name="connsiteY0" fmla="*/ 2372810 h 2372810"/>
                <a:gd name="connsiteX1" fmla="*/ 4861367 w 4861367"/>
                <a:gd name="connsiteY1" fmla="*/ 2372810 h 2372810"/>
                <a:gd name="connsiteX2" fmla="*/ 4861367 w 4861367"/>
                <a:gd name="connsiteY2" fmla="*/ 0 h 2372810"/>
                <a:gd name="connsiteX3" fmla="*/ 1435261 w 4861367"/>
                <a:gd name="connsiteY3" fmla="*/ 1840375 h 2372810"/>
                <a:gd name="connsiteX4" fmla="*/ 0 w 4861367"/>
                <a:gd name="connsiteY4" fmla="*/ 2372810 h 2372810"/>
                <a:gd name="connsiteX0" fmla="*/ 0 w 5419633"/>
                <a:gd name="connsiteY0" fmla="*/ 2478688 h 2478688"/>
                <a:gd name="connsiteX1" fmla="*/ 5419633 w 5419633"/>
                <a:gd name="connsiteY1" fmla="*/ 2372810 h 2478688"/>
                <a:gd name="connsiteX2" fmla="*/ 5419633 w 5419633"/>
                <a:gd name="connsiteY2" fmla="*/ 0 h 2478688"/>
                <a:gd name="connsiteX3" fmla="*/ 1993527 w 5419633"/>
                <a:gd name="connsiteY3" fmla="*/ 1840375 h 2478688"/>
                <a:gd name="connsiteX4" fmla="*/ 0 w 5419633"/>
                <a:gd name="connsiteY4" fmla="*/ 2478688 h 2478688"/>
                <a:gd name="connsiteX0" fmla="*/ 0 w 5429258"/>
                <a:gd name="connsiteY0" fmla="*/ 2478688 h 2478688"/>
                <a:gd name="connsiteX1" fmla="*/ 5429258 w 5429258"/>
                <a:gd name="connsiteY1" fmla="*/ 2469063 h 2478688"/>
                <a:gd name="connsiteX2" fmla="*/ 5419633 w 5429258"/>
                <a:gd name="connsiteY2" fmla="*/ 0 h 2478688"/>
                <a:gd name="connsiteX3" fmla="*/ 1993527 w 5429258"/>
                <a:gd name="connsiteY3" fmla="*/ 1840375 h 2478688"/>
                <a:gd name="connsiteX4" fmla="*/ 0 w 5429258"/>
                <a:gd name="connsiteY4" fmla="*/ 2478688 h 2478688"/>
                <a:gd name="connsiteX0" fmla="*/ 0 w 5429258"/>
                <a:gd name="connsiteY0" fmla="*/ 2478688 h 2478688"/>
                <a:gd name="connsiteX1" fmla="*/ 5429258 w 5429258"/>
                <a:gd name="connsiteY1" fmla="*/ 2469063 h 2478688"/>
                <a:gd name="connsiteX2" fmla="*/ 5419633 w 5429258"/>
                <a:gd name="connsiteY2" fmla="*/ 0 h 2478688"/>
                <a:gd name="connsiteX3" fmla="*/ 2282285 w 5429258"/>
                <a:gd name="connsiteY3" fmla="*/ 1570867 h 2478688"/>
                <a:gd name="connsiteX4" fmla="*/ 0 w 5429258"/>
                <a:gd name="connsiteY4" fmla="*/ 2478688 h 2478688"/>
                <a:gd name="connsiteX0" fmla="*/ 0 w 5429258"/>
                <a:gd name="connsiteY0" fmla="*/ 2180304 h 2180304"/>
                <a:gd name="connsiteX1" fmla="*/ 5429258 w 5429258"/>
                <a:gd name="connsiteY1" fmla="*/ 2170679 h 2180304"/>
                <a:gd name="connsiteX2" fmla="*/ 5419633 w 5429258"/>
                <a:gd name="connsiteY2" fmla="*/ 0 h 2180304"/>
                <a:gd name="connsiteX3" fmla="*/ 2282285 w 5429258"/>
                <a:gd name="connsiteY3" fmla="*/ 1272483 h 2180304"/>
                <a:gd name="connsiteX4" fmla="*/ 0 w 5429258"/>
                <a:gd name="connsiteY4" fmla="*/ 2180304 h 2180304"/>
                <a:gd name="connsiteX0" fmla="*/ 0 w 5448787"/>
                <a:gd name="connsiteY0" fmla="*/ 2180304 h 2180304"/>
                <a:gd name="connsiteX1" fmla="*/ 5429258 w 5448787"/>
                <a:gd name="connsiteY1" fmla="*/ 2170679 h 2180304"/>
                <a:gd name="connsiteX2" fmla="*/ 5448509 w 5448787"/>
                <a:gd name="connsiteY2" fmla="*/ 0 h 2180304"/>
                <a:gd name="connsiteX3" fmla="*/ 2282285 w 5448787"/>
                <a:gd name="connsiteY3" fmla="*/ 1272483 h 2180304"/>
                <a:gd name="connsiteX4" fmla="*/ 0 w 5448787"/>
                <a:gd name="connsiteY4" fmla="*/ 2180304 h 2180304"/>
                <a:gd name="connsiteX0" fmla="*/ 0 w 5439310"/>
                <a:gd name="connsiteY0" fmla="*/ 2170679 h 2170679"/>
                <a:gd name="connsiteX1" fmla="*/ 5429258 w 5439310"/>
                <a:gd name="connsiteY1" fmla="*/ 2161054 h 2170679"/>
                <a:gd name="connsiteX2" fmla="*/ 5438884 w 5439310"/>
                <a:gd name="connsiteY2" fmla="*/ 0 h 2170679"/>
                <a:gd name="connsiteX3" fmla="*/ 2282285 w 5439310"/>
                <a:gd name="connsiteY3" fmla="*/ 1262858 h 2170679"/>
                <a:gd name="connsiteX4" fmla="*/ 0 w 5439310"/>
                <a:gd name="connsiteY4" fmla="*/ 2170679 h 2170679"/>
                <a:gd name="connsiteX0" fmla="*/ 0 w 5447861"/>
                <a:gd name="connsiteY0" fmla="*/ 2284248 h 2284248"/>
                <a:gd name="connsiteX1" fmla="*/ 5429258 w 5447861"/>
                <a:gd name="connsiteY1" fmla="*/ 2274623 h 2284248"/>
                <a:gd name="connsiteX2" fmla="*/ 5447574 w 5447861"/>
                <a:gd name="connsiteY2" fmla="*/ 0 h 2284248"/>
                <a:gd name="connsiteX3" fmla="*/ 2282285 w 5447861"/>
                <a:gd name="connsiteY3" fmla="*/ 1376427 h 2284248"/>
                <a:gd name="connsiteX4" fmla="*/ 0 w 5447861"/>
                <a:gd name="connsiteY4" fmla="*/ 2284248 h 2284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47861" h="2284248">
                  <a:moveTo>
                    <a:pt x="0" y="2284248"/>
                  </a:moveTo>
                  <a:lnTo>
                    <a:pt x="5429258" y="2274623"/>
                  </a:lnTo>
                  <a:cubicBezTo>
                    <a:pt x="5426050" y="1451602"/>
                    <a:pt x="5450782" y="823021"/>
                    <a:pt x="5447574" y="0"/>
                  </a:cubicBezTo>
                  <a:lnTo>
                    <a:pt x="2282285" y="1376427"/>
                  </a:lnTo>
                  <a:lnTo>
                    <a:pt x="0" y="228424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100000">
                  <a:schemeClr val="accent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14350">
                <a:defRPr/>
              </a:pPr>
              <a:endParaRPr lang="en-US" sz="1013">
                <a:solidFill>
                  <a:srgbClr val="FFFFFF"/>
                </a:solidFill>
                <a:latin typeface="Calibri"/>
                <a:ea typeface="Arial Unicode MS"/>
              </a:endParaRPr>
            </a:p>
          </p:txBody>
        </p:sp>
        <p:grpSp>
          <p:nvGrpSpPr>
            <p:cNvPr id="43" name="Groupe 66"/>
            <p:cNvGrpSpPr/>
            <p:nvPr/>
          </p:nvGrpSpPr>
          <p:grpSpPr>
            <a:xfrm>
              <a:off x="10719341" y="1858559"/>
              <a:ext cx="1456024" cy="879810"/>
              <a:chOff x="19728476" y="2042010"/>
              <a:chExt cx="1781750" cy="1076634"/>
            </a:xfrm>
            <a:noFill/>
          </p:grpSpPr>
          <p:pic>
            <p:nvPicPr>
              <p:cNvPr id="44" name="Image 68"/>
              <p:cNvPicPr>
                <a:picLocks noChangeAspect="1"/>
              </p:cNvPicPr>
              <p:nvPr/>
            </p:nvPicPr>
            <p:blipFill>
              <a:blip r:embed="rId2" cstate="screen">
                <a:duotone>
                  <a:schemeClr val="accent6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0881812" y="2042010"/>
                <a:ext cx="492729" cy="496905"/>
              </a:xfrm>
              <a:prstGeom prst="rect">
                <a:avLst/>
              </a:prstGeom>
              <a:grpFill/>
            </p:spPr>
          </p:pic>
          <p:sp>
            <p:nvSpPr>
              <p:cNvPr id="45" name="TextBox 10"/>
              <p:cNvSpPr txBox="1"/>
              <p:nvPr/>
            </p:nvSpPr>
            <p:spPr>
              <a:xfrm>
                <a:off x="19728476" y="2734116"/>
                <a:ext cx="1781750" cy="384528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 defTabSz="514350">
                  <a:defRPr/>
                </a:pPr>
                <a:r>
                  <a:rPr lang="en-US" sz="900" dirty="0">
                    <a:solidFill>
                      <a:srgbClr val="394A59"/>
                    </a:solidFill>
                    <a:latin typeface="Calibri"/>
                    <a:ea typeface="Arial Unicode MS"/>
                  </a:rPr>
                  <a:t>Supply Chain </a:t>
                </a:r>
              </a:p>
            </p:txBody>
          </p:sp>
        </p:grpSp>
      </p:grpSp>
      <p:grpSp>
        <p:nvGrpSpPr>
          <p:cNvPr id="46" name="Groupe 72"/>
          <p:cNvGrpSpPr/>
          <p:nvPr/>
        </p:nvGrpSpPr>
        <p:grpSpPr>
          <a:xfrm>
            <a:off x="2593239" y="3474279"/>
            <a:ext cx="6240133" cy="1211045"/>
            <a:chOff x="3067294" y="2571131"/>
            <a:chExt cx="9053335" cy="2152969"/>
          </a:xfrm>
        </p:grpSpPr>
        <p:sp>
          <p:nvSpPr>
            <p:cNvPr id="47" name="Forme libre 19"/>
            <p:cNvSpPr/>
            <p:nvPr/>
          </p:nvSpPr>
          <p:spPr>
            <a:xfrm>
              <a:off x="3067294" y="2571131"/>
              <a:ext cx="9050027" cy="2059145"/>
            </a:xfrm>
            <a:custGeom>
              <a:avLst/>
              <a:gdLst>
                <a:gd name="connsiteX0" fmla="*/ 0 w 9213448"/>
                <a:gd name="connsiteY0" fmla="*/ 1863524 h 1863524"/>
                <a:gd name="connsiteX1" fmla="*/ 2048719 w 9213448"/>
                <a:gd name="connsiteY1" fmla="*/ 1307939 h 1863524"/>
                <a:gd name="connsiteX2" fmla="*/ 4097438 w 9213448"/>
                <a:gd name="connsiteY2" fmla="*/ 0 h 1863524"/>
                <a:gd name="connsiteX3" fmla="*/ 9213448 w 9213448"/>
                <a:gd name="connsiteY3" fmla="*/ 0 h 1863524"/>
                <a:gd name="connsiteX4" fmla="*/ 9213448 w 9213448"/>
                <a:gd name="connsiteY4" fmla="*/ 1851949 h 1863524"/>
                <a:gd name="connsiteX5" fmla="*/ 0 w 9213448"/>
                <a:gd name="connsiteY5" fmla="*/ 1863524 h 1863524"/>
                <a:gd name="connsiteX0" fmla="*/ 0 w 9213448"/>
                <a:gd name="connsiteY0" fmla="*/ 1863524 h 1863524"/>
                <a:gd name="connsiteX1" fmla="*/ 2048719 w 9213448"/>
                <a:gd name="connsiteY1" fmla="*/ 1307939 h 1863524"/>
                <a:gd name="connsiteX2" fmla="*/ 3489896 w 9213448"/>
                <a:gd name="connsiteY2" fmla="*/ 99300 h 1863524"/>
                <a:gd name="connsiteX3" fmla="*/ 9213448 w 9213448"/>
                <a:gd name="connsiteY3" fmla="*/ 0 h 1863524"/>
                <a:gd name="connsiteX4" fmla="*/ 9213448 w 9213448"/>
                <a:gd name="connsiteY4" fmla="*/ 1851949 h 1863524"/>
                <a:gd name="connsiteX5" fmla="*/ 0 w 9213448"/>
                <a:gd name="connsiteY5" fmla="*/ 1863524 h 1863524"/>
                <a:gd name="connsiteX0" fmla="*/ 0 w 9213448"/>
                <a:gd name="connsiteY0" fmla="*/ 1764224 h 1764224"/>
                <a:gd name="connsiteX1" fmla="*/ 2048719 w 9213448"/>
                <a:gd name="connsiteY1" fmla="*/ 1208639 h 1764224"/>
                <a:gd name="connsiteX2" fmla="*/ 3489896 w 9213448"/>
                <a:gd name="connsiteY2" fmla="*/ 0 h 1764224"/>
                <a:gd name="connsiteX3" fmla="*/ 9213448 w 9213448"/>
                <a:gd name="connsiteY3" fmla="*/ 19860 h 1764224"/>
                <a:gd name="connsiteX4" fmla="*/ 9213448 w 9213448"/>
                <a:gd name="connsiteY4" fmla="*/ 1752649 h 1764224"/>
                <a:gd name="connsiteX5" fmla="*/ 0 w 9213448"/>
                <a:gd name="connsiteY5" fmla="*/ 1764224 h 1764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213448" h="1764224">
                  <a:moveTo>
                    <a:pt x="0" y="1764224"/>
                  </a:moveTo>
                  <a:lnTo>
                    <a:pt x="2048719" y="1208639"/>
                  </a:lnTo>
                  <a:lnTo>
                    <a:pt x="3489896" y="0"/>
                  </a:lnTo>
                  <a:lnTo>
                    <a:pt x="9213448" y="19860"/>
                  </a:lnTo>
                  <a:lnTo>
                    <a:pt x="9213448" y="1752649"/>
                  </a:lnTo>
                  <a:lnTo>
                    <a:pt x="0" y="176422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100000">
                  <a:schemeClr val="accent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14350">
                <a:defRPr/>
              </a:pPr>
              <a:endParaRPr lang="en-US" sz="1013">
                <a:solidFill>
                  <a:srgbClr val="FFFFFF"/>
                </a:solidFill>
                <a:latin typeface="Calibri"/>
                <a:ea typeface="Arial Unicode MS"/>
              </a:endParaRPr>
            </a:p>
          </p:txBody>
        </p:sp>
        <p:grpSp>
          <p:nvGrpSpPr>
            <p:cNvPr id="52" name="Groupe 59"/>
            <p:cNvGrpSpPr/>
            <p:nvPr/>
          </p:nvGrpSpPr>
          <p:grpSpPr>
            <a:xfrm>
              <a:off x="10701959" y="3865476"/>
              <a:ext cx="1418670" cy="858624"/>
              <a:chOff x="-290666" y="3565024"/>
              <a:chExt cx="1736039" cy="1050707"/>
            </a:xfrm>
          </p:grpSpPr>
          <p:pic>
            <p:nvPicPr>
              <p:cNvPr id="53" name="Image 62"/>
              <p:cNvPicPr>
                <a:picLocks noChangeAspect="1"/>
              </p:cNvPicPr>
              <p:nvPr/>
            </p:nvPicPr>
            <p:blipFill>
              <a:blip r:embed="rId3" cstate="screen">
                <a:duotone>
                  <a:schemeClr val="accent6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41516" y="3565024"/>
                <a:ext cx="480078" cy="552347"/>
              </a:xfrm>
              <a:prstGeom prst="rect">
                <a:avLst/>
              </a:prstGeom>
            </p:spPr>
          </p:pic>
          <p:sp>
            <p:nvSpPr>
              <p:cNvPr id="54" name="TextBox 1"/>
              <p:cNvSpPr txBox="1"/>
              <p:nvPr/>
            </p:nvSpPr>
            <p:spPr>
              <a:xfrm>
                <a:off x="-290666" y="4080082"/>
                <a:ext cx="1736039" cy="5356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defTabSz="514350">
                  <a:lnSpc>
                    <a:spcPts val="1238"/>
                  </a:lnSpc>
                  <a:defRPr/>
                </a:pPr>
                <a:r>
                  <a:rPr lang="en-US" sz="900" dirty="0">
                    <a:solidFill>
                      <a:srgbClr val="394A59"/>
                    </a:solidFill>
                    <a:latin typeface="Calibri"/>
                    <a:ea typeface="Arial Unicode MS"/>
                  </a:rPr>
                  <a:t>Collaboration</a:t>
                </a:r>
              </a:p>
            </p:txBody>
          </p:sp>
        </p:grpSp>
      </p:grpSp>
      <p:grpSp>
        <p:nvGrpSpPr>
          <p:cNvPr id="55" name="Groupe 74"/>
          <p:cNvGrpSpPr/>
          <p:nvPr/>
        </p:nvGrpSpPr>
        <p:grpSpPr>
          <a:xfrm>
            <a:off x="717550" y="2296392"/>
            <a:ext cx="8124233" cy="3562550"/>
            <a:chOff x="-756356" y="1392895"/>
            <a:chExt cx="14443080" cy="6333421"/>
          </a:xfrm>
        </p:grpSpPr>
        <p:sp>
          <p:nvSpPr>
            <p:cNvPr id="60" name="Forme libre 14"/>
            <p:cNvSpPr/>
            <p:nvPr/>
          </p:nvSpPr>
          <p:spPr>
            <a:xfrm>
              <a:off x="-756356" y="5570858"/>
              <a:ext cx="14443080" cy="2155458"/>
            </a:xfrm>
            <a:custGeom>
              <a:avLst/>
              <a:gdLst>
                <a:gd name="connsiteX0" fmla="*/ 0 w 12188142"/>
                <a:gd name="connsiteY0" fmla="*/ 1365813 h 2210765"/>
                <a:gd name="connsiteX1" fmla="*/ 1412111 w 12188142"/>
                <a:gd name="connsiteY1" fmla="*/ 1041722 h 2210765"/>
                <a:gd name="connsiteX2" fmla="*/ 2986268 w 12188142"/>
                <a:gd name="connsiteY2" fmla="*/ 0 h 2210765"/>
                <a:gd name="connsiteX3" fmla="*/ 12188142 w 12188142"/>
                <a:gd name="connsiteY3" fmla="*/ 0 h 2210765"/>
                <a:gd name="connsiteX4" fmla="*/ 12188142 w 12188142"/>
                <a:gd name="connsiteY4" fmla="*/ 2210765 h 2210765"/>
                <a:gd name="connsiteX5" fmla="*/ 34724 w 12188142"/>
                <a:gd name="connsiteY5" fmla="*/ 2210765 h 2210765"/>
                <a:gd name="connsiteX6" fmla="*/ 0 w 12188142"/>
                <a:gd name="connsiteY6" fmla="*/ 1365813 h 2210765"/>
                <a:gd name="connsiteX0" fmla="*/ 0 w 12188142"/>
                <a:gd name="connsiteY0" fmla="*/ 1365813 h 2222340"/>
                <a:gd name="connsiteX1" fmla="*/ 1412111 w 12188142"/>
                <a:gd name="connsiteY1" fmla="*/ 1041722 h 2222340"/>
                <a:gd name="connsiteX2" fmla="*/ 2986268 w 12188142"/>
                <a:gd name="connsiteY2" fmla="*/ 0 h 2222340"/>
                <a:gd name="connsiteX3" fmla="*/ 12188142 w 12188142"/>
                <a:gd name="connsiteY3" fmla="*/ 0 h 2222340"/>
                <a:gd name="connsiteX4" fmla="*/ 12188142 w 12188142"/>
                <a:gd name="connsiteY4" fmla="*/ 2210765 h 2222340"/>
                <a:gd name="connsiteX5" fmla="*/ 0 w 12188142"/>
                <a:gd name="connsiteY5" fmla="*/ 2222340 h 2222340"/>
                <a:gd name="connsiteX6" fmla="*/ 0 w 12188142"/>
                <a:gd name="connsiteY6" fmla="*/ 1365813 h 2222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188142" h="2222340">
                  <a:moveTo>
                    <a:pt x="0" y="1365813"/>
                  </a:moveTo>
                  <a:lnTo>
                    <a:pt x="1412111" y="1041722"/>
                  </a:lnTo>
                  <a:lnTo>
                    <a:pt x="2986268" y="0"/>
                  </a:lnTo>
                  <a:lnTo>
                    <a:pt x="12188142" y="0"/>
                  </a:lnTo>
                  <a:lnTo>
                    <a:pt x="12188142" y="2210765"/>
                  </a:lnTo>
                  <a:lnTo>
                    <a:pt x="0" y="2222340"/>
                  </a:lnTo>
                  <a:lnTo>
                    <a:pt x="0" y="136581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100000">
                  <a:schemeClr val="tx2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14350">
                <a:defRPr/>
              </a:pPr>
              <a:endParaRPr lang="en-US" sz="1013">
                <a:solidFill>
                  <a:srgbClr val="FFFFFF"/>
                </a:solidFill>
                <a:latin typeface="Calibri"/>
                <a:ea typeface="Arial Unicode MS"/>
              </a:endParaRPr>
            </a:p>
          </p:txBody>
        </p:sp>
        <p:grpSp>
          <p:nvGrpSpPr>
            <p:cNvPr id="57" name="Groupe 70"/>
            <p:cNvGrpSpPr/>
            <p:nvPr/>
          </p:nvGrpSpPr>
          <p:grpSpPr>
            <a:xfrm>
              <a:off x="11677293" y="1392895"/>
              <a:ext cx="894411" cy="5924335"/>
              <a:chOff x="11677293" y="1392895"/>
              <a:chExt cx="894411" cy="5924335"/>
            </a:xfrm>
          </p:grpSpPr>
          <p:sp>
            <p:nvSpPr>
              <p:cNvPr id="58" name="Forme libre 35"/>
              <p:cNvSpPr/>
              <p:nvPr/>
            </p:nvSpPr>
            <p:spPr>
              <a:xfrm>
                <a:off x="12124433" y="1392895"/>
                <a:ext cx="447271" cy="5924335"/>
              </a:xfrm>
              <a:custGeom>
                <a:avLst/>
                <a:gdLst>
                  <a:gd name="connsiteX0" fmla="*/ 0 w 457200"/>
                  <a:gd name="connsiteY0" fmla="*/ 5345723 h 5345723"/>
                  <a:gd name="connsiteX1" fmla="*/ 0 w 457200"/>
                  <a:gd name="connsiteY1" fmla="*/ 0 h 5345723"/>
                  <a:gd name="connsiteX2" fmla="*/ 457200 w 457200"/>
                  <a:gd name="connsiteY2" fmla="*/ 764931 h 5345723"/>
                  <a:gd name="connsiteX3" fmla="*/ 211015 w 457200"/>
                  <a:gd name="connsiteY3" fmla="*/ 764931 h 5345723"/>
                  <a:gd name="connsiteX4" fmla="*/ 211015 w 457200"/>
                  <a:gd name="connsiteY4" fmla="*/ 5345723 h 53457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57200" h="5345723">
                    <a:moveTo>
                      <a:pt x="0" y="5345723"/>
                    </a:moveTo>
                    <a:lnTo>
                      <a:pt x="0" y="0"/>
                    </a:lnTo>
                    <a:lnTo>
                      <a:pt x="457200" y="764931"/>
                    </a:lnTo>
                    <a:lnTo>
                      <a:pt x="211015" y="764931"/>
                    </a:lnTo>
                    <a:lnTo>
                      <a:pt x="211015" y="5345723"/>
                    </a:lnTo>
                  </a:path>
                </a:pathLst>
              </a:custGeom>
              <a:solidFill>
                <a:srgbClr val="FFFFFF">
                  <a:alpha val="74902"/>
                </a:srgbClr>
              </a:solidFill>
              <a:ln>
                <a:solidFill>
                  <a:srgbClr val="B8C0C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514350">
                  <a:defRPr/>
                </a:pPr>
                <a:endParaRPr lang="en-US" sz="1013">
                  <a:solidFill>
                    <a:srgbClr val="FFFFFF"/>
                  </a:solidFill>
                  <a:latin typeface="Calibri"/>
                  <a:ea typeface="Arial Unicode MS"/>
                </a:endParaRPr>
              </a:p>
            </p:txBody>
          </p:sp>
          <p:sp>
            <p:nvSpPr>
              <p:cNvPr id="59" name="ZoneTexte 40"/>
              <p:cNvSpPr txBox="1"/>
              <p:nvPr/>
            </p:nvSpPr>
            <p:spPr>
              <a:xfrm rot="5400000">
                <a:off x="11421724" y="6360939"/>
                <a:ext cx="952398" cy="4412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514350">
                  <a:defRPr/>
                </a:pPr>
                <a:r>
                  <a:rPr lang="en-US" sz="1013" cap="all" dirty="0">
                    <a:solidFill>
                      <a:srgbClr val="51626F">
                        <a:lumMod val="75000"/>
                      </a:srgbClr>
                    </a:solidFill>
                    <a:latin typeface="Calibri"/>
                    <a:ea typeface="Arial Unicode MS"/>
                  </a:rPr>
                  <a:t>VALUE</a:t>
                </a:r>
              </a:p>
            </p:txBody>
          </p:sp>
        </p:grpSp>
      </p:grpSp>
      <p:sp>
        <p:nvSpPr>
          <p:cNvPr id="62" name="Forme libre 2"/>
          <p:cNvSpPr/>
          <p:nvPr/>
        </p:nvSpPr>
        <p:spPr>
          <a:xfrm>
            <a:off x="288563" y="1764252"/>
            <a:ext cx="8555399" cy="3779298"/>
          </a:xfrm>
          <a:custGeom>
            <a:avLst/>
            <a:gdLst>
              <a:gd name="connsiteX0" fmla="*/ 0 w 12203953"/>
              <a:gd name="connsiteY0" fmla="*/ 3884706 h 3884706"/>
              <a:gd name="connsiteX1" fmla="*/ 1990165 w 12203953"/>
              <a:gd name="connsiteY1" fmla="*/ 2785035 h 3884706"/>
              <a:gd name="connsiteX2" fmla="*/ 3263153 w 12203953"/>
              <a:gd name="connsiteY2" fmla="*/ 2211294 h 3884706"/>
              <a:gd name="connsiteX3" fmla="*/ 5743388 w 12203953"/>
              <a:gd name="connsiteY3" fmla="*/ 1344706 h 3884706"/>
              <a:gd name="connsiteX4" fmla="*/ 8743577 w 12203953"/>
              <a:gd name="connsiteY4" fmla="*/ 1207247 h 3884706"/>
              <a:gd name="connsiteX5" fmla="*/ 10273553 w 12203953"/>
              <a:gd name="connsiteY5" fmla="*/ 585694 h 3884706"/>
              <a:gd name="connsiteX6" fmla="*/ 12203953 w 12203953"/>
              <a:gd name="connsiteY6" fmla="*/ 0 h 3884706"/>
              <a:gd name="connsiteX0" fmla="*/ 0 w 12203953"/>
              <a:gd name="connsiteY0" fmla="*/ 3884706 h 3884706"/>
              <a:gd name="connsiteX1" fmla="*/ 2049930 w 12203953"/>
              <a:gd name="connsiteY1" fmla="*/ 3173506 h 3884706"/>
              <a:gd name="connsiteX2" fmla="*/ 3263153 w 12203953"/>
              <a:gd name="connsiteY2" fmla="*/ 2211294 h 3884706"/>
              <a:gd name="connsiteX3" fmla="*/ 5743388 w 12203953"/>
              <a:gd name="connsiteY3" fmla="*/ 1344706 h 3884706"/>
              <a:gd name="connsiteX4" fmla="*/ 8743577 w 12203953"/>
              <a:gd name="connsiteY4" fmla="*/ 1207247 h 3884706"/>
              <a:gd name="connsiteX5" fmla="*/ 10273553 w 12203953"/>
              <a:gd name="connsiteY5" fmla="*/ 585694 h 3884706"/>
              <a:gd name="connsiteX6" fmla="*/ 12203953 w 12203953"/>
              <a:gd name="connsiteY6" fmla="*/ 0 h 3884706"/>
              <a:gd name="connsiteX0" fmla="*/ 0 w 12203953"/>
              <a:gd name="connsiteY0" fmla="*/ 3884706 h 3884706"/>
              <a:gd name="connsiteX1" fmla="*/ 2049930 w 12203953"/>
              <a:gd name="connsiteY1" fmla="*/ 3173506 h 3884706"/>
              <a:gd name="connsiteX2" fmla="*/ 3263153 w 12203953"/>
              <a:gd name="connsiteY2" fmla="*/ 2211294 h 3884706"/>
              <a:gd name="connsiteX3" fmla="*/ 5743388 w 12203953"/>
              <a:gd name="connsiteY3" fmla="*/ 1344706 h 3884706"/>
              <a:gd name="connsiteX4" fmla="*/ 8743577 w 12203953"/>
              <a:gd name="connsiteY4" fmla="*/ 1207247 h 3884706"/>
              <a:gd name="connsiteX5" fmla="*/ 10369177 w 12203953"/>
              <a:gd name="connsiteY5" fmla="*/ 137458 h 3884706"/>
              <a:gd name="connsiteX6" fmla="*/ 12203953 w 12203953"/>
              <a:gd name="connsiteY6" fmla="*/ 0 h 3884706"/>
              <a:gd name="connsiteX0" fmla="*/ 0 w 12203953"/>
              <a:gd name="connsiteY0" fmla="*/ 3884706 h 3884706"/>
              <a:gd name="connsiteX1" fmla="*/ 2049930 w 12203953"/>
              <a:gd name="connsiteY1" fmla="*/ 3173506 h 3884706"/>
              <a:gd name="connsiteX2" fmla="*/ 3263153 w 12203953"/>
              <a:gd name="connsiteY2" fmla="*/ 2211294 h 3884706"/>
              <a:gd name="connsiteX3" fmla="*/ 5743388 w 12203953"/>
              <a:gd name="connsiteY3" fmla="*/ 1344706 h 3884706"/>
              <a:gd name="connsiteX4" fmla="*/ 7028330 w 12203953"/>
              <a:gd name="connsiteY4" fmla="*/ 298824 h 3884706"/>
              <a:gd name="connsiteX5" fmla="*/ 10369177 w 12203953"/>
              <a:gd name="connsiteY5" fmla="*/ 137458 h 3884706"/>
              <a:gd name="connsiteX6" fmla="*/ 12203953 w 12203953"/>
              <a:gd name="connsiteY6" fmla="*/ 0 h 3884706"/>
              <a:gd name="connsiteX0" fmla="*/ 0 w 12203953"/>
              <a:gd name="connsiteY0" fmla="*/ 4069978 h 4069978"/>
              <a:gd name="connsiteX1" fmla="*/ 2049930 w 12203953"/>
              <a:gd name="connsiteY1" fmla="*/ 3358778 h 4069978"/>
              <a:gd name="connsiteX2" fmla="*/ 3263153 w 12203953"/>
              <a:gd name="connsiteY2" fmla="*/ 2396566 h 4069978"/>
              <a:gd name="connsiteX3" fmla="*/ 5743388 w 12203953"/>
              <a:gd name="connsiteY3" fmla="*/ 1529978 h 4069978"/>
              <a:gd name="connsiteX4" fmla="*/ 7028330 w 12203953"/>
              <a:gd name="connsiteY4" fmla="*/ 484096 h 4069978"/>
              <a:gd name="connsiteX5" fmla="*/ 9359154 w 12203953"/>
              <a:gd name="connsiteY5" fmla="*/ 0 h 4069978"/>
              <a:gd name="connsiteX6" fmla="*/ 12203953 w 12203953"/>
              <a:gd name="connsiteY6" fmla="*/ 185272 h 4069978"/>
              <a:gd name="connsiteX0" fmla="*/ 0 w 12192000"/>
              <a:gd name="connsiteY0" fmla="*/ 4948518 h 4948518"/>
              <a:gd name="connsiteX1" fmla="*/ 2049930 w 12192000"/>
              <a:gd name="connsiteY1" fmla="*/ 4237318 h 4948518"/>
              <a:gd name="connsiteX2" fmla="*/ 3263153 w 12192000"/>
              <a:gd name="connsiteY2" fmla="*/ 3275106 h 4948518"/>
              <a:gd name="connsiteX3" fmla="*/ 5743388 w 12192000"/>
              <a:gd name="connsiteY3" fmla="*/ 2408518 h 4948518"/>
              <a:gd name="connsiteX4" fmla="*/ 7028330 w 12192000"/>
              <a:gd name="connsiteY4" fmla="*/ 1362636 h 4948518"/>
              <a:gd name="connsiteX5" fmla="*/ 9359154 w 12192000"/>
              <a:gd name="connsiteY5" fmla="*/ 878540 h 4948518"/>
              <a:gd name="connsiteX6" fmla="*/ 12192000 w 12192000"/>
              <a:gd name="connsiteY6" fmla="*/ 0 h 4948518"/>
              <a:gd name="connsiteX0" fmla="*/ 0 w 12192000"/>
              <a:gd name="connsiteY0" fmla="*/ 4948518 h 4948518"/>
              <a:gd name="connsiteX1" fmla="*/ 2049930 w 12192000"/>
              <a:gd name="connsiteY1" fmla="*/ 4237318 h 4948518"/>
              <a:gd name="connsiteX2" fmla="*/ 3263153 w 12192000"/>
              <a:gd name="connsiteY2" fmla="*/ 3275106 h 4948518"/>
              <a:gd name="connsiteX3" fmla="*/ 5743388 w 12192000"/>
              <a:gd name="connsiteY3" fmla="*/ 2408518 h 4948518"/>
              <a:gd name="connsiteX4" fmla="*/ 7333130 w 12192000"/>
              <a:gd name="connsiteY4" fmla="*/ 1290919 h 4948518"/>
              <a:gd name="connsiteX5" fmla="*/ 9359154 w 12192000"/>
              <a:gd name="connsiteY5" fmla="*/ 878540 h 4948518"/>
              <a:gd name="connsiteX6" fmla="*/ 12192000 w 12192000"/>
              <a:gd name="connsiteY6" fmla="*/ 0 h 4948518"/>
              <a:gd name="connsiteX0" fmla="*/ 0 w 12192000"/>
              <a:gd name="connsiteY0" fmla="*/ 4948518 h 4948518"/>
              <a:gd name="connsiteX1" fmla="*/ 2049930 w 12192000"/>
              <a:gd name="connsiteY1" fmla="*/ 4237318 h 4948518"/>
              <a:gd name="connsiteX2" fmla="*/ 3263153 w 12192000"/>
              <a:gd name="connsiteY2" fmla="*/ 3275106 h 4948518"/>
              <a:gd name="connsiteX3" fmla="*/ 5743388 w 12192000"/>
              <a:gd name="connsiteY3" fmla="*/ 2408518 h 4948518"/>
              <a:gd name="connsiteX4" fmla="*/ 7333130 w 12192000"/>
              <a:gd name="connsiteY4" fmla="*/ 1290919 h 4948518"/>
              <a:gd name="connsiteX5" fmla="*/ 9693837 w 12192000"/>
              <a:gd name="connsiteY5" fmla="*/ 794869 h 4948518"/>
              <a:gd name="connsiteX6" fmla="*/ 12192000 w 12192000"/>
              <a:gd name="connsiteY6" fmla="*/ 0 h 4948518"/>
              <a:gd name="connsiteX0" fmla="*/ 0 w 12192000"/>
              <a:gd name="connsiteY0" fmla="*/ 4948518 h 4948518"/>
              <a:gd name="connsiteX1" fmla="*/ 2049930 w 12192000"/>
              <a:gd name="connsiteY1" fmla="*/ 4237318 h 4948518"/>
              <a:gd name="connsiteX2" fmla="*/ 3263153 w 12192000"/>
              <a:gd name="connsiteY2" fmla="*/ 3275106 h 4948518"/>
              <a:gd name="connsiteX3" fmla="*/ 5265270 w 12192000"/>
              <a:gd name="connsiteY3" fmla="*/ 2587812 h 4948518"/>
              <a:gd name="connsiteX4" fmla="*/ 7333130 w 12192000"/>
              <a:gd name="connsiteY4" fmla="*/ 1290919 h 4948518"/>
              <a:gd name="connsiteX5" fmla="*/ 9693837 w 12192000"/>
              <a:gd name="connsiteY5" fmla="*/ 794869 h 4948518"/>
              <a:gd name="connsiteX6" fmla="*/ 12192000 w 12192000"/>
              <a:gd name="connsiteY6" fmla="*/ 0 h 4948518"/>
              <a:gd name="connsiteX0" fmla="*/ 0 w 12180047"/>
              <a:gd name="connsiteY0" fmla="*/ 4607859 h 4607859"/>
              <a:gd name="connsiteX1" fmla="*/ 2037977 w 12180047"/>
              <a:gd name="connsiteY1" fmla="*/ 4237318 h 4607859"/>
              <a:gd name="connsiteX2" fmla="*/ 3251200 w 12180047"/>
              <a:gd name="connsiteY2" fmla="*/ 3275106 h 4607859"/>
              <a:gd name="connsiteX3" fmla="*/ 5253317 w 12180047"/>
              <a:gd name="connsiteY3" fmla="*/ 2587812 h 4607859"/>
              <a:gd name="connsiteX4" fmla="*/ 7321177 w 12180047"/>
              <a:gd name="connsiteY4" fmla="*/ 1290919 h 4607859"/>
              <a:gd name="connsiteX5" fmla="*/ 9681884 w 12180047"/>
              <a:gd name="connsiteY5" fmla="*/ 794869 h 4607859"/>
              <a:gd name="connsiteX6" fmla="*/ 12180047 w 12180047"/>
              <a:gd name="connsiteY6" fmla="*/ 0 h 4607859"/>
              <a:gd name="connsiteX0" fmla="*/ 0 w 12203953"/>
              <a:gd name="connsiteY0" fmla="*/ 5360894 h 5360894"/>
              <a:gd name="connsiteX1" fmla="*/ 2037977 w 12203953"/>
              <a:gd name="connsiteY1" fmla="*/ 4990353 h 5360894"/>
              <a:gd name="connsiteX2" fmla="*/ 3251200 w 12203953"/>
              <a:gd name="connsiteY2" fmla="*/ 4028141 h 5360894"/>
              <a:gd name="connsiteX3" fmla="*/ 5253317 w 12203953"/>
              <a:gd name="connsiteY3" fmla="*/ 3340847 h 5360894"/>
              <a:gd name="connsiteX4" fmla="*/ 7321177 w 12203953"/>
              <a:gd name="connsiteY4" fmla="*/ 2043954 h 5360894"/>
              <a:gd name="connsiteX5" fmla="*/ 9681884 w 12203953"/>
              <a:gd name="connsiteY5" fmla="*/ 1547904 h 5360894"/>
              <a:gd name="connsiteX6" fmla="*/ 12203953 w 12203953"/>
              <a:gd name="connsiteY6" fmla="*/ 0 h 5360894"/>
              <a:gd name="connsiteX0" fmla="*/ 0 w 12203953"/>
              <a:gd name="connsiteY0" fmla="*/ 5360894 h 5360894"/>
              <a:gd name="connsiteX1" fmla="*/ 1412944 w 12203953"/>
              <a:gd name="connsiteY1" fmla="*/ 5025077 h 5360894"/>
              <a:gd name="connsiteX2" fmla="*/ 3251200 w 12203953"/>
              <a:gd name="connsiteY2" fmla="*/ 4028141 h 5360894"/>
              <a:gd name="connsiteX3" fmla="*/ 5253317 w 12203953"/>
              <a:gd name="connsiteY3" fmla="*/ 3340847 h 5360894"/>
              <a:gd name="connsiteX4" fmla="*/ 7321177 w 12203953"/>
              <a:gd name="connsiteY4" fmla="*/ 2043954 h 5360894"/>
              <a:gd name="connsiteX5" fmla="*/ 9681884 w 12203953"/>
              <a:gd name="connsiteY5" fmla="*/ 1547904 h 5360894"/>
              <a:gd name="connsiteX6" fmla="*/ 12203953 w 12203953"/>
              <a:gd name="connsiteY6" fmla="*/ 0 h 5360894"/>
              <a:gd name="connsiteX0" fmla="*/ 0 w 12203953"/>
              <a:gd name="connsiteY0" fmla="*/ 5360894 h 5360894"/>
              <a:gd name="connsiteX1" fmla="*/ 1412944 w 12203953"/>
              <a:gd name="connsiteY1" fmla="*/ 5025077 h 5360894"/>
              <a:gd name="connsiteX2" fmla="*/ 3089154 w 12203953"/>
              <a:gd name="connsiteY2" fmla="*/ 4074440 h 5360894"/>
              <a:gd name="connsiteX3" fmla="*/ 5253317 w 12203953"/>
              <a:gd name="connsiteY3" fmla="*/ 3340847 h 5360894"/>
              <a:gd name="connsiteX4" fmla="*/ 7321177 w 12203953"/>
              <a:gd name="connsiteY4" fmla="*/ 2043954 h 5360894"/>
              <a:gd name="connsiteX5" fmla="*/ 9681884 w 12203953"/>
              <a:gd name="connsiteY5" fmla="*/ 1547904 h 5360894"/>
              <a:gd name="connsiteX6" fmla="*/ 12203953 w 12203953"/>
              <a:gd name="connsiteY6" fmla="*/ 0 h 5360894"/>
              <a:gd name="connsiteX0" fmla="*/ 0 w 12203953"/>
              <a:gd name="connsiteY0" fmla="*/ 5360894 h 5360894"/>
              <a:gd name="connsiteX1" fmla="*/ 1412944 w 12203953"/>
              <a:gd name="connsiteY1" fmla="*/ 5025077 h 5360894"/>
              <a:gd name="connsiteX2" fmla="*/ 3089154 w 12203953"/>
              <a:gd name="connsiteY2" fmla="*/ 4074440 h 5360894"/>
              <a:gd name="connsiteX3" fmla="*/ 5068122 w 12203953"/>
              <a:gd name="connsiteY3" fmla="*/ 3352422 h 5360894"/>
              <a:gd name="connsiteX4" fmla="*/ 7321177 w 12203953"/>
              <a:gd name="connsiteY4" fmla="*/ 2043954 h 5360894"/>
              <a:gd name="connsiteX5" fmla="*/ 9681884 w 12203953"/>
              <a:gd name="connsiteY5" fmla="*/ 1547904 h 5360894"/>
              <a:gd name="connsiteX6" fmla="*/ 12203953 w 12203953"/>
              <a:gd name="connsiteY6" fmla="*/ 0 h 5360894"/>
              <a:gd name="connsiteX0" fmla="*/ 0 w 12203953"/>
              <a:gd name="connsiteY0" fmla="*/ 5360894 h 5360894"/>
              <a:gd name="connsiteX1" fmla="*/ 1412944 w 12203953"/>
              <a:gd name="connsiteY1" fmla="*/ 5025077 h 5360894"/>
              <a:gd name="connsiteX2" fmla="*/ 2996556 w 12203953"/>
              <a:gd name="connsiteY2" fmla="*/ 3993417 h 5360894"/>
              <a:gd name="connsiteX3" fmla="*/ 5068122 w 12203953"/>
              <a:gd name="connsiteY3" fmla="*/ 3352422 h 5360894"/>
              <a:gd name="connsiteX4" fmla="*/ 7321177 w 12203953"/>
              <a:gd name="connsiteY4" fmla="*/ 2043954 h 5360894"/>
              <a:gd name="connsiteX5" fmla="*/ 9681884 w 12203953"/>
              <a:gd name="connsiteY5" fmla="*/ 1547904 h 5360894"/>
              <a:gd name="connsiteX6" fmla="*/ 12203953 w 12203953"/>
              <a:gd name="connsiteY6" fmla="*/ 0 h 5360894"/>
              <a:gd name="connsiteX0" fmla="*/ 0 w 12203953"/>
              <a:gd name="connsiteY0" fmla="*/ 5360894 h 5360894"/>
              <a:gd name="connsiteX1" fmla="*/ 1412944 w 12203953"/>
              <a:gd name="connsiteY1" fmla="*/ 5025077 h 5360894"/>
              <a:gd name="connsiteX2" fmla="*/ 2996556 w 12203953"/>
              <a:gd name="connsiteY2" fmla="*/ 3993417 h 5360894"/>
              <a:gd name="connsiteX3" fmla="*/ 5010249 w 12203953"/>
              <a:gd name="connsiteY3" fmla="*/ 3468169 h 5360894"/>
              <a:gd name="connsiteX4" fmla="*/ 7321177 w 12203953"/>
              <a:gd name="connsiteY4" fmla="*/ 2043954 h 5360894"/>
              <a:gd name="connsiteX5" fmla="*/ 9681884 w 12203953"/>
              <a:gd name="connsiteY5" fmla="*/ 1547904 h 5360894"/>
              <a:gd name="connsiteX6" fmla="*/ 12203953 w 12203953"/>
              <a:gd name="connsiteY6" fmla="*/ 0 h 5360894"/>
              <a:gd name="connsiteX0" fmla="*/ 0 w 12203953"/>
              <a:gd name="connsiteY0" fmla="*/ 5360894 h 5360894"/>
              <a:gd name="connsiteX1" fmla="*/ 1412944 w 12203953"/>
              <a:gd name="connsiteY1" fmla="*/ 5025077 h 5360894"/>
              <a:gd name="connsiteX2" fmla="*/ 2996556 w 12203953"/>
              <a:gd name="connsiteY2" fmla="*/ 3993417 h 5360894"/>
              <a:gd name="connsiteX3" fmla="*/ 5010249 w 12203953"/>
              <a:gd name="connsiteY3" fmla="*/ 3468169 h 5360894"/>
              <a:gd name="connsiteX4" fmla="*/ 7078108 w 12203953"/>
              <a:gd name="connsiteY4" fmla="*/ 2159700 h 5360894"/>
              <a:gd name="connsiteX5" fmla="*/ 9681884 w 12203953"/>
              <a:gd name="connsiteY5" fmla="*/ 1547904 h 5360894"/>
              <a:gd name="connsiteX6" fmla="*/ 12203953 w 12203953"/>
              <a:gd name="connsiteY6" fmla="*/ 0 h 5360894"/>
              <a:gd name="connsiteX0" fmla="*/ 0 w 12203953"/>
              <a:gd name="connsiteY0" fmla="*/ 5360894 h 5360894"/>
              <a:gd name="connsiteX1" fmla="*/ 1412944 w 12203953"/>
              <a:gd name="connsiteY1" fmla="*/ 5025077 h 5360894"/>
              <a:gd name="connsiteX2" fmla="*/ 2996556 w 12203953"/>
              <a:gd name="connsiteY2" fmla="*/ 3993417 h 5360894"/>
              <a:gd name="connsiteX3" fmla="*/ 5010249 w 12203953"/>
              <a:gd name="connsiteY3" fmla="*/ 3468169 h 5360894"/>
              <a:gd name="connsiteX4" fmla="*/ 7078108 w 12203953"/>
              <a:gd name="connsiteY4" fmla="*/ 2159700 h 5360894"/>
              <a:gd name="connsiteX5" fmla="*/ 9311495 w 12203953"/>
              <a:gd name="connsiteY5" fmla="*/ 1594202 h 5360894"/>
              <a:gd name="connsiteX6" fmla="*/ 12203953 w 12203953"/>
              <a:gd name="connsiteY6" fmla="*/ 0 h 5360894"/>
              <a:gd name="connsiteX0" fmla="*/ 0 w 12203953"/>
              <a:gd name="connsiteY0" fmla="*/ 5360894 h 5360894"/>
              <a:gd name="connsiteX1" fmla="*/ 1412944 w 12203953"/>
              <a:gd name="connsiteY1" fmla="*/ 5025077 h 5360894"/>
              <a:gd name="connsiteX2" fmla="*/ 2996556 w 12203953"/>
              <a:gd name="connsiteY2" fmla="*/ 3993417 h 5360894"/>
              <a:gd name="connsiteX3" fmla="*/ 5010249 w 12203953"/>
              <a:gd name="connsiteY3" fmla="*/ 3468169 h 5360894"/>
              <a:gd name="connsiteX4" fmla="*/ 7078108 w 12203953"/>
              <a:gd name="connsiteY4" fmla="*/ 2159700 h 5360894"/>
              <a:gd name="connsiteX5" fmla="*/ 8906381 w 12203953"/>
              <a:gd name="connsiteY5" fmla="*/ 1513179 h 5360894"/>
              <a:gd name="connsiteX6" fmla="*/ 12203953 w 12203953"/>
              <a:gd name="connsiteY6" fmla="*/ 0 h 5360894"/>
              <a:gd name="connsiteX0" fmla="*/ 0 w 12203953"/>
              <a:gd name="connsiteY0" fmla="*/ 5360894 h 5360894"/>
              <a:gd name="connsiteX1" fmla="*/ 1412944 w 12203953"/>
              <a:gd name="connsiteY1" fmla="*/ 5025077 h 5360894"/>
              <a:gd name="connsiteX2" fmla="*/ 2996556 w 12203953"/>
              <a:gd name="connsiteY2" fmla="*/ 3993417 h 5360894"/>
              <a:gd name="connsiteX3" fmla="*/ 5010249 w 12203953"/>
              <a:gd name="connsiteY3" fmla="*/ 3468169 h 5360894"/>
              <a:gd name="connsiteX4" fmla="*/ 7078108 w 12203953"/>
              <a:gd name="connsiteY4" fmla="*/ 2159700 h 5360894"/>
              <a:gd name="connsiteX5" fmla="*/ 8640163 w 12203953"/>
              <a:gd name="connsiteY5" fmla="*/ 1038617 h 5360894"/>
              <a:gd name="connsiteX6" fmla="*/ 12203953 w 12203953"/>
              <a:gd name="connsiteY6" fmla="*/ 0 h 5360894"/>
              <a:gd name="connsiteX0" fmla="*/ 0 w 12203953"/>
              <a:gd name="connsiteY0" fmla="*/ 5360894 h 5360894"/>
              <a:gd name="connsiteX1" fmla="*/ 1412944 w 12203953"/>
              <a:gd name="connsiteY1" fmla="*/ 5025077 h 5360894"/>
              <a:gd name="connsiteX2" fmla="*/ 2996556 w 12203953"/>
              <a:gd name="connsiteY2" fmla="*/ 3993417 h 5360894"/>
              <a:gd name="connsiteX3" fmla="*/ 5010249 w 12203953"/>
              <a:gd name="connsiteY3" fmla="*/ 3468169 h 5360894"/>
              <a:gd name="connsiteX4" fmla="*/ 7078108 w 12203953"/>
              <a:gd name="connsiteY4" fmla="*/ 2159700 h 5360894"/>
              <a:gd name="connsiteX5" fmla="*/ 8651737 w 12203953"/>
              <a:gd name="connsiteY5" fmla="*/ 1443731 h 5360894"/>
              <a:gd name="connsiteX6" fmla="*/ 12203953 w 12203953"/>
              <a:gd name="connsiteY6" fmla="*/ 0 h 5360894"/>
              <a:gd name="connsiteX0" fmla="*/ 0 w 11984034"/>
              <a:gd name="connsiteY0" fmla="*/ 5569238 h 5569238"/>
              <a:gd name="connsiteX1" fmla="*/ 1412944 w 11984034"/>
              <a:gd name="connsiteY1" fmla="*/ 5233421 h 5569238"/>
              <a:gd name="connsiteX2" fmla="*/ 2996556 w 11984034"/>
              <a:gd name="connsiteY2" fmla="*/ 4201761 h 5569238"/>
              <a:gd name="connsiteX3" fmla="*/ 5010249 w 11984034"/>
              <a:gd name="connsiteY3" fmla="*/ 3676513 h 5569238"/>
              <a:gd name="connsiteX4" fmla="*/ 7078108 w 11984034"/>
              <a:gd name="connsiteY4" fmla="*/ 2368044 h 5569238"/>
              <a:gd name="connsiteX5" fmla="*/ 8651737 w 11984034"/>
              <a:gd name="connsiteY5" fmla="*/ 1652075 h 5569238"/>
              <a:gd name="connsiteX6" fmla="*/ 11984034 w 11984034"/>
              <a:gd name="connsiteY6" fmla="*/ 0 h 5569238"/>
              <a:gd name="connsiteX0" fmla="*/ 0 w 11984034"/>
              <a:gd name="connsiteY0" fmla="*/ 5569238 h 5569238"/>
              <a:gd name="connsiteX1" fmla="*/ 1412944 w 11984034"/>
              <a:gd name="connsiteY1" fmla="*/ 5233421 h 5569238"/>
              <a:gd name="connsiteX2" fmla="*/ 2996556 w 11984034"/>
              <a:gd name="connsiteY2" fmla="*/ 4201761 h 5569238"/>
              <a:gd name="connsiteX3" fmla="*/ 5010249 w 11984034"/>
              <a:gd name="connsiteY3" fmla="*/ 3676513 h 5569238"/>
              <a:gd name="connsiteX4" fmla="*/ 7078108 w 11984034"/>
              <a:gd name="connsiteY4" fmla="*/ 2368044 h 5569238"/>
              <a:gd name="connsiteX5" fmla="*/ 8686461 w 11984034"/>
              <a:gd name="connsiteY5" fmla="*/ 1790971 h 5569238"/>
              <a:gd name="connsiteX6" fmla="*/ 11984034 w 11984034"/>
              <a:gd name="connsiteY6" fmla="*/ 0 h 5569238"/>
              <a:gd name="connsiteX0" fmla="*/ 0 w 11984034"/>
              <a:gd name="connsiteY0" fmla="*/ 5569238 h 5569238"/>
              <a:gd name="connsiteX1" fmla="*/ 1412944 w 11984034"/>
              <a:gd name="connsiteY1" fmla="*/ 5233421 h 5569238"/>
              <a:gd name="connsiteX2" fmla="*/ 2996556 w 11984034"/>
              <a:gd name="connsiteY2" fmla="*/ 4201761 h 5569238"/>
              <a:gd name="connsiteX3" fmla="*/ 5010249 w 11984034"/>
              <a:gd name="connsiteY3" fmla="*/ 3676513 h 5569238"/>
              <a:gd name="connsiteX4" fmla="*/ 6462092 w 11984034"/>
              <a:gd name="connsiteY4" fmla="*/ 2473922 h 5569238"/>
              <a:gd name="connsiteX5" fmla="*/ 8686461 w 11984034"/>
              <a:gd name="connsiteY5" fmla="*/ 1790971 h 5569238"/>
              <a:gd name="connsiteX6" fmla="*/ 11984034 w 11984034"/>
              <a:gd name="connsiteY6" fmla="*/ 0 h 5569238"/>
              <a:gd name="connsiteX0" fmla="*/ 0 w 11984034"/>
              <a:gd name="connsiteY0" fmla="*/ 5569238 h 5569238"/>
              <a:gd name="connsiteX1" fmla="*/ 1412944 w 11984034"/>
              <a:gd name="connsiteY1" fmla="*/ 5233421 h 5569238"/>
              <a:gd name="connsiteX2" fmla="*/ 2996556 w 11984034"/>
              <a:gd name="connsiteY2" fmla="*/ 4201761 h 5569238"/>
              <a:gd name="connsiteX3" fmla="*/ 5010249 w 11984034"/>
              <a:gd name="connsiteY3" fmla="*/ 3676513 h 5569238"/>
              <a:gd name="connsiteX4" fmla="*/ 6462092 w 11984034"/>
              <a:gd name="connsiteY4" fmla="*/ 2473922 h 5569238"/>
              <a:gd name="connsiteX5" fmla="*/ 8888592 w 11984034"/>
              <a:gd name="connsiteY5" fmla="*/ 1540714 h 5569238"/>
              <a:gd name="connsiteX6" fmla="*/ 11984034 w 11984034"/>
              <a:gd name="connsiteY6" fmla="*/ 0 h 5569238"/>
              <a:gd name="connsiteX0" fmla="*/ 0 w 11916657"/>
              <a:gd name="connsiteY0" fmla="*/ 5270855 h 5270855"/>
              <a:gd name="connsiteX1" fmla="*/ 1412944 w 11916657"/>
              <a:gd name="connsiteY1" fmla="*/ 4935038 h 5270855"/>
              <a:gd name="connsiteX2" fmla="*/ 2996556 w 11916657"/>
              <a:gd name="connsiteY2" fmla="*/ 3903378 h 5270855"/>
              <a:gd name="connsiteX3" fmla="*/ 5010249 w 11916657"/>
              <a:gd name="connsiteY3" fmla="*/ 3378130 h 5270855"/>
              <a:gd name="connsiteX4" fmla="*/ 6462092 w 11916657"/>
              <a:gd name="connsiteY4" fmla="*/ 2175539 h 5270855"/>
              <a:gd name="connsiteX5" fmla="*/ 8888592 w 11916657"/>
              <a:gd name="connsiteY5" fmla="*/ 1242331 h 5270855"/>
              <a:gd name="connsiteX6" fmla="*/ 11916657 w 11916657"/>
              <a:gd name="connsiteY6" fmla="*/ 0 h 5270855"/>
              <a:gd name="connsiteX0" fmla="*/ 0 w 12215595"/>
              <a:gd name="connsiteY0" fmla="*/ 5455493 h 5455493"/>
              <a:gd name="connsiteX1" fmla="*/ 1412944 w 12215595"/>
              <a:gd name="connsiteY1" fmla="*/ 5119676 h 5455493"/>
              <a:gd name="connsiteX2" fmla="*/ 2996556 w 12215595"/>
              <a:gd name="connsiteY2" fmla="*/ 4088016 h 5455493"/>
              <a:gd name="connsiteX3" fmla="*/ 5010249 w 12215595"/>
              <a:gd name="connsiteY3" fmla="*/ 3562768 h 5455493"/>
              <a:gd name="connsiteX4" fmla="*/ 6462092 w 12215595"/>
              <a:gd name="connsiteY4" fmla="*/ 2360177 h 5455493"/>
              <a:gd name="connsiteX5" fmla="*/ 8888592 w 12215595"/>
              <a:gd name="connsiteY5" fmla="*/ 1426969 h 5455493"/>
              <a:gd name="connsiteX6" fmla="*/ 12215595 w 12215595"/>
              <a:gd name="connsiteY6" fmla="*/ 0 h 5455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15595" h="5455493">
                <a:moveTo>
                  <a:pt x="0" y="5455493"/>
                </a:moveTo>
                <a:lnTo>
                  <a:pt x="1412944" y="5119676"/>
                </a:lnTo>
                <a:lnTo>
                  <a:pt x="2996556" y="4088016"/>
                </a:lnTo>
                <a:lnTo>
                  <a:pt x="5010249" y="3562768"/>
                </a:lnTo>
                <a:lnTo>
                  <a:pt x="6462092" y="2360177"/>
                </a:lnTo>
                <a:lnTo>
                  <a:pt x="8888592" y="1426969"/>
                </a:lnTo>
                <a:lnTo>
                  <a:pt x="12215595" y="0"/>
                </a:lnTo>
              </a:path>
            </a:pathLst>
          </a:cu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350">
              <a:defRPr/>
            </a:pPr>
            <a:endParaRPr lang="en-US" sz="1013">
              <a:solidFill>
                <a:srgbClr val="394A59"/>
              </a:solidFill>
              <a:latin typeface="Calibri"/>
              <a:ea typeface="Arial Unicode MS"/>
            </a:endParaRPr>
          </a:p>
        </p:txBody>
      </p:sp>
      <p:grpSp>
        <p:nvGrpSpPr>
          <p:cNvPr id="63" name="Groupe 11"/>
          <p:cNvGrpSpPr/>
          <p:nvPr/>
        </p:nvGrpSpPr>
        <p:grpSpPr>
          <a:xfrm>
            <a:off x="4197859" y="2543505"/>
            <a:ext cx="1493985" cy="1716421"/>
            <a:chOff x="6163043" y="865387"/>
            <a:chExt cx="2655972" cy="3051416"/>
          </a:xfrm>
        </p:grpSpPr>
        <p:sp>
          <p:nvSpPr>
            <p:cNvPr id="64" name="Oval 63"/>
            <p:cNvSpPr/>
            <p:nvPr/>
          </p:nvSpPr>
          <p:spPr>
            <a:xfrm>
              <a:off x="6215601" y="865387"/>
              <a:ext cx="948557" cy="94855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14350">
                <a:defRPr/>
              </a:pPr>
              <a:endParaRPr lang="fr-FR" sz="1013">
                <a:solidFill>
                  <a:srgbClr val="FFFFFF"/>
                </a:solidFill>
                <a:latin typeface="Calibri"/>
                <a:ea typeface="Arial Unicode MS"/>
              </a:endParaRPr>
            </a:p>
          </p:txBody>
        </p:sp>
        <p:sp>
          <p:nvSpPr>
            <p:cNvPr id="65" name="TextBox 26"/>
            <p:cNvSpPr txBox="1"/>
            <p:nvPr/>
          </p:nvSpPr>
          <p:spPr>
            <a:xfrm>
              <a:off x="6163043" y="1815503"/>
              <a:ext cx="1054990" cy="4412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 defTabSz="514350">
                <a:defRPr/>
              </a:pPr>
              <a:r>
                <a:rPr lang="en-US" sz="1013" b="1" kern="0" cap="small" dirty="0">
                  <a:ln w="3175">
                    <a:noFill/>
                  </a:ln>
                  <a:solidFill>
                    <a:srgbClr val="D3222A"/>
                  </a:solidFill>
                  <a:latin typeface="Calibri"/>
                  <a:ea typeface="Arial Unicode MS"/>
                </a:rPr>
                <a:t>PEOPLE</a:t>
              </a:r>
            </a:p>
          </p:txBody>
        </p:sp>
        <p:sp>
          <p:nvSpPr>
            <p:cNvPr id="66" name="Ellipse 29"/>
            <p:cNvSpPr/>
            <p:nvPr/>
          </p:nvSpPr>
          <p:spPr>
            <a:xfrm>
              <a:off x="6659930" y="2744227"/>
              <a:ext cx="131482" cy="131482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14350">
                <a:defRPr/>
              </a:pPr>
              <a:endParaRPr lang="en-US" sz="1013">
                <a:solidFill>
                  <a:srgbClr val="394A59"/>
                </a:solidFill>
                <a:latin typeface="Calibri"/>
                <a:ea typeface="Arial Unicode MS"/>
              </a:endParaRPr>
            </a:p>
          </p:txBody>
        </p:sp>
        <p:cxnSp>
          <p:nvCxnSpPr>
            <p:cNvPr id="67" name="Connecteur droit 33"/>
            <p:cNvCxnSpPr/>
            <p:nvPr/>
          </p:nvCxnSpPr>
          <p:spPr>
            <a:xfrm>
              <a:off x="6718758" y="2191286"/>
              <a:ext cx="0" cy="454212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Rectangle 67"/>
            <p:cNvSpPr/>
            <p:nvPr/>
          </p:nvSpPr>
          <p:spPr>
            <a:xfrm>
              <a:off x="6613695" y="2890424"/>
              <a:ext cx="2205320" cy="1026379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marL="102692" indent="-102692" defTabSz="514350">
                <a:buClr>
                  <a:srgbClr val="D3222A"/>
                </a:buClr>
                <a:buSzPct val="129000"/>
                <a:buFont typeface="Arial" panose="020B0604020202020204" pitchFamily="34" charset="0"/>
                <a:buChar char="•"/>
                <a:defRPr/>
              </a:pPr>
              <a:r>
                <a:rPr lang="en-US" sz="788" kern="0" dirty="0">
                  <a:solidFill>
                    <a:srgbClr val="394A59"/>
                  </a:solidFill>
                  <a:latin typeface="Calibri"/>
                  <a:ea typeface="Arial Unicode MS"/>
                </a:rPr>
                <a:t>Portals</a:t>
              </a:r>
            </a:p>
            <a:p>
              <a:pPr marL="102692" indent="-102692" defTabSz="514350">
                <a:buClr>
                  <a:srgbClr val="D3222A"/>
                </a:buClr>
                <a:buSzPct val="129000"/>
                <a:buFont typeface="Arial" panose="020B0604020202020204" pitchFamily="34" charset="0"/>
                <a:buChar char="•"/>
                <a:defRPr/>
              </a:pPr>
              <a:r>
                <a:rPr lang="en-US" sz="788" kern="0" dirty="0">
                  <a:solidFill>
                    <a:srgbClr val="394A59"/>
                  </a:solidFill>
                  <a:latin typeface="Calibri"/>
                  <a:ea typeface="Arial Unicode MS"/>
                </a:rPr>
                <a:t>Collaboration</a:t>
              </a:r>
            </a:p>
            <a:p>
              <a:pPr marL="102692" indent="-102692" defTabSz="514350">
                <a:buClr>
                  <a:srgbClr val="D3222A"/>
                </a:buClr>
                <a:buSzPct val="129000"/>
                <a:buFont typeface="Arial" panose="020B0604020202020204" pitchFamily="34" charset="0"/>
                <a:buChar char="•"/>
                <a:defRPr/>
              </a:pPr>
              <a:r>
                <a:rPr lang="en-US" sz="788" kern="0" dirty="0">
                  <a:solidFill>
                    <a:srgbClr val="394A59"/>
                  </a:solidFill>
                  <a:latin typeface="Calibri"/>
                  <a:ea typeface="Arial Unicode MS"/>
                </a:rPr>
                <a:t>Mobile app</a:t>
              </a:r>
            </a:p>
            <a:p>
              <a:pPr marL="102692" indent="-102692" defTabSz="514350">
                <a:buClr>
                  <a:srgbClr val="D3222A"/>
                </a:buClr>
                <a:buSzPct val="129000"/>
                <a:buFont typeface="Arial" panose="020B0604020202020204" pitchFamily="34" charset="0"/>
                <a:buChar char="•"/>
                <a:defRPr/>
              </a:pPr>
              <a:r>
                <a:rPr lang="en-US" sz="788" kern="0" dirty="0">
                  <a:solidFill>
                    <a:srgbClr val="394A59"/>
                  </a:solidFill>
                  <a:latin typeface="Calibri"/>
                  <a:ea typeface="Arial Unicode MS"/>
                </a:rPr>
                <a:t>Business network</a:t>
              </a:r>
            </a:p>
          </p:txBody>
        </p:sp>
        <p:pic>
          <p:nvPicPr>
            <p:cNvPr id="69" name="Image 41"/>
            <p:cNvPicPr>
              <a:picLocks noChangeAspect="1"/>
            </p:cNvPicPr>
            <p:nvPr/>
          </p:nvPicPr>
          <p:blipFill>
            <a:blip r:embed="rId3" cstate="screen">
              <a:duotone>
                <a:schemeClr val="accent6">
                  <a:shade val="45000"/>
                  <a:satMod val="135000"/>
                </a:schemeClr>
                <a:prstClr val="white"/>
              </a:duotone>
              <a:lum bright="10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20784" y="1081003"/>
              <a:ext cx="428953" cy="493532"/>
            </a:xfrm>
            <a:prstGeom prst="rect">
              <a:avLst/>
            </a:prstGeom>
          </p:spPr>
        </p:pic>
      </p:grpSp>
      <p:grpSp>
        <p:nvGrpSpPr>
          <p:cNvPr id="70" name="Groupe 10"/>
          <p:cNvGrpSpPr/>
          <p:nvPr/>
        </p:nvGrpSpPr>
        <p:grpSpPr>
          <a:xfrm>
            <a:off x="3325669" y="3160913"/>
            <a:ext cx="1499840" cy="1752483"/>
            <a:chOff x="4678706" y="2018562"/>
            <a:chExt cx="2666382" cy="3115524"/>
          </a:xfrm>
        </p:grpSpPr>
        <p:sp>
          <p:nvSpPr>
            <p:cNvPr id="71" name="Oval 70"/>
            <p:cNvSpPr/>
            <p:nvPr/>
          </p:nvSpPr>
          <p:spPr>
            <a:xfrm>
              <a:off x="4787890" y="2018562"/>
              <a:ext cx="948557" cy="948557"/>
            </a:xfrm>
            <a:prstGeom prst="ellipse">
              <a:avLst/>
            </a:prstGeom>
            <a:solidFill>
              <a:srgbClr val="1DB3A5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14350">
                <a:defRPr/>
              </a:pPr>
              <a:endParaRPr lang="fr-FR" sz="1013">
                <a:solidFill>
                  <a:srgbClr val="FFFFFF"/>
                </a:solidFill>
                <a:latin typeface="Calibri"/>
                <a:ea typeface="Arial Unicode MS"/>
              </a:endParaRPr>
            </a:p>
          </p:txBody>
        </p:sp>
        <p:sp>
          <p:nvSpPr>
            <p:cNvPr id="72" name="TextBox 25"/>
            <p:cNvSpPr txBox="1"/>
            <p:nvPr/>
          </p:nvSpPr>
          <p:spPr>
            <a:xfrm>
              <a:off x="4678706" y="3005959"/>
              <a:ext cx="1191779" cy="4412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 defTabSz="514350">
                <a:defRPr/>
              </a:pPr>
              <a:r>
                <a:rPr lang="en-US" sz="1013" b="1" kern="0" cap="small" dirty="0">
                  <a:ln w="3175">
                    <a:noFill/>
                  </a:ln>
                  <a:solidFill>
                    <a:srgbClr val="394A59"/>
                  </a:solidFill>
                  <a:latin typeface="Calibri"/>
                  <a:ea typeface="Arial Unicode MS"/>
                </a:rPr>
                <a:t>PROCESS</a:t>
              </a:r>
            </a:p>
          </p:txBody>
        </p:sp>
        <p:sp>
          <p:nvSpPr>
            <p:cNvPr id="73" name="Ellipse 28"/>
            <p:cNvSpPr/>
            <p:nvPr/>
          </p:nvSpPr>
          <p:spPr>
            <a:xfrm>
              <a:off x="5199528" y="3902533"/>
              <a:ext cx="131482" cy="131482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14350">
                <a:defRPr/>
              </a:pPr>
              <a:endParaRPr lang="en-US" sz="1013">
                <a:solidFill>
                  <a:srgbClr val="394A59"/>
                </a:solidFill>
                <a:latin typeface="Calibri"/>
                <a:ea typeface="Arial Unicode MS"/>
              </a:endParaRPr>
            </a:p>
          </p:txBody>
        </p:sp>
        <p:cxnSp>
          <p:nvCxnSpPr>
            <p:cNvPr id="74" name="Connecteur droit 32"/>
            <p:cNvCxnSpPr/>
            <p:nvPr/>
          </p:nvCxnSpPr>
          <p:spPr>
            <a:xfrm>
              <a:off x="5265269" y="3388557"/>
              <a:ext cx="0" cy="454212"/>
            </a:xfrm>
            <a:prstGeom prst="line">
              <a:avLst/>
            </a:prstGeom>
            <a:ln w="127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Rectangle 74"/>
            <p:cNvSpPr/>
            <p:nvPr/>
          </p:nvSpPr>
          <p:spPr>
            <a:xfrm>
              <a:off x="5139771" y="4107708"/>
              <a:ext cx="2205317" cy="1026378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marL="102692" indent="-102692" defTabSz="514350">
                <a:buClr>
                  <a:srgbClr val="008998"/>
                </a:buClr>
                <a:buSzPct val="129000"/>
                <a:buFont typeface="Arial" panose="020B0604020202020204" pitchFamily="34" charset="0"/>
                <a:buChar char="•"/>
                <a:defRPr/>
              </a:pPr>
              <a:r>
                <a:rPr lang="en-US" sz="788" kern="0" dirty="0">
                  <a:solidFill>
                    <a:srgbClr val="394A59"/>
                  </a:solidFill>
                  <a:latin typeface="Calibri"/>
                  <a:ea typeface="Arial Unicode MS"/>
                </a:rPr>
                <a:t>Order Processing</a:t>
              </a:r>
            </a:p>
            <a:p>
              <a:pPr marL="102692" indent="-102692" defTabSz="514350">
                <a:buClr>
                  <a:srgbClr val="008998"/>
                </a:buClr>
                <a:buSzPct val="129000"/>
                <a:buFont typeface="Arial" panose="020B0604020202020204" pitchFamily="34" charset="0"/>
                <a:buChar char="•"/>
                <a:defRPr/>
              </a:pPr>
              <a:r>
                <a:rPr lang="en-US" sz="788" kern="0" dirty="0">
                  <a:solidFill>
                    <a:srgbClr val="394A59"/>
                  </a:solidFill>
                  <a:latin typeface="Calibri"/>
                  <a:ea typeface="Arial Unicode MS"/>
                </a:rPr>
                <a:t>Account Receivable</a:t>
              </a:r>
            </a:p>
            <a:p>
              <a:pPr marL="102692" indent="-102692" defTabSz="514350">
                <a:buClr>
                  <a:srgbClr val="008998"/>
                </a:buClr>
                <a:buSzPct val="129000"/>
                <a:buFont typeface="Arial" panose="020B0604020202020204" pitchFamily="34" charset="0"/>
                <a:buChar char="•"/>
                <a:defRPr/>
              </a:pPr>
              <a:r>
                <a:rPr lang="en-US" sz="788" kern="0" dirty="0">
                  <a:solidFill>
                    <a:srgbClr val="394A59"/>
                  </a:solidFill>
                  <a:latin typeface="Calibri"/>
                  <a:ea typeface="Arial Unicode MS"/>
                </a:rPr>
                <a:t>Accounts Payable </a:t>
              </a:r>
            </a:p>
            <a:p>
              <a:pPr marL="102692" indent="-102692" defTabSz="514350">
                <a:buClr>
                  <a:srgbClr val="008998"/>
                </a:buClr>
                <a:buSzPct val="129000"/>
                <a:buFont typeface="Arial" panose="020B0604020202020204" pitchFamily="34" charset="0"/>
                <a:buChar char="•"/>
                <a:defRPr/>
              </a:pPr>
              <a:r>
                <a:rPr lang="en-US" sz="788" kern="0" dirty="0">
                  <a:solidFill>
                    <a:srgbClr val="394A59"/>
                  </a:solidFill>
                  <a:latin typeface="Calibri"/>
                  <a:ea typeface="Arial Unicode MS"/>
                </a:rPr>
                <a:t>Purchasing</a:t>
              </a:r>
            </a:p>
          </p:txBody>
        </p:sp>
        <p:pic>
          <p:nvPicPr>
            <p:cNvPr id="76" name="Image 47"/>
            <p:cNvPicPr>
              <a:picLocks noChangeAspect="1"/>
            </p:cNvPicPr>
            <p:nvPr/>
          </p:nvPicPr>
          <p:blipFill>
            <a:blip r:embed="rId4" cstate="screen">
              <a:duotone>
                <a:prstClr val="black"/>
                <a:schemeClr val="tx2">
                  <a:tint val="45000"/>
                  <a:satMod val="400000"/>
                </a:schemeClr>
              </a:duotone>
              <a:lum bright="10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25932" y="2264173"/>
              <a:ext cx="478674" cy="481349"/>
            </a:xfrm>
            <a:prstGeom prst="rect">
              <a:avLst/>
            </a:prstGeom>
          </p:spPr>
        </p:pic>
      </p:grpSp>
      <p:grpSp>
        <p:nvGrpSpPr>
          <p:cNvPr id="77" name="Groupe 13"/>
          <p:cNvGrpSpPr/>
          <p:nvPr/>
        </p:nvGrpSpPr>
        <p:grpSpPr>
          <a:xfrm>
            <a:off x="6441709" y="1603919"/>
            <a:ext cx="1648296" cy="1674553"/>
            <a:chOff x="9077395" y="328043"/>
            <a:chExt cx="2930304" cy="2976983"/>
          </a:xfrm>
        </p:grpSpPr>
        <p:sp>
          <p:nvSpPr>
            <p:cNvPr id="78" name="Oval 77"/>
            <p:cNvSpPr/>
            <p:nvPr/>
          </p:nvSpPr>
          <p:spPr>
            <a:xfrm>
              <a:off x="9201631" y="328043"/>
              <a:ext cx="948557" cy="948557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14350">
                <a:defRPr/>
              </a:pPr>
              <a:endParaRPr lang="fr-FR" sz="1013">
                <a:solidFill>
                  <a:srgbClr val="FFFFFF"/>
                </a:solidFill>
                <a:latin typeface="Calibri"/>
                <a:ea typeface="Arial Unicode MS"/>
              </a:endParaRP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9077395" y="1259134"/>
              <a:ext cx="1174681" cy="4412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 defTabSz="514350">
                <a:defRPr/>
              </a:pPr>
              <a:r>
                <a:rPr lang="en-US" sz="1013" b="1" kern="0" cap="small" dirty="0">
                  <a:ln w="3175">
                    <a:noFill/>
                  </a:ln>
                  <a:solidFill>
                    <a:srgbClr val="394A59"/>
                  </a:solidFill>
                  <a:latin typeface="Calibri"/>
                  <a:ea typeface="Arial Unicode MS"/>
                </a:rPr>
                <a:t>FINANCE</a:t>
              </a:r>
            </a:p>
          </p:txBody>
        </p:sp>
        <p:sp>
          <p:nvSpPr>
            <p:cNvPr id="80" name="Ellipse 30"/>
            <p:cNvSpPr/>
            <p:nvPr/>
          </p:nvSpPr>
          <p:spPr>
            <a:xfrm>
              <a:off x="9582146" y="2137271"/>
              <a:ext cx="131482" cy="131482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14350">
                <a:defRPr/>
              </a:pPr>
              <a:endParaRPr lang="en-US" sz="1013">
                <a:solidFill>
                  <a:srgbClr val="394A59"/>
                </a:solidFill>
                <a:latin typeface="Calibri"/>
                <a:ea typeface="Arial Unicode MS"/>
              </a:endParaRPr>
            </a:p>
          </p:txBody>
        </p:sp>
        <p:cxnSp>
          <p:nvCxnSpPr>
            <p:cNvPr id="81" name="Connecteur droit 34"/>
            <p:cNvCxnSpPr/>
            <p:nvPr/>
          </p:nvCxnSpPr>
          <p:spPr>
            <a:xfrm>
              <a:off x="9635235" y="1599576"/>
              <a:ext cx="0" cy="454212"/>
            </a:xfrm>
            <a:prstGeom prst="line">
              <a:avLst/>
            </a:prstGeom>
            <a:ln w="127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Rectangle 81"/>
            <p:cNvSpPr/>
            <p:nvPr/>
          </p:nvSpPr>
          <p:spPr>
            <a:xfrm>
              <a:off x="9497583" y="2278647"/>
              <a:ext cx="2510116" cy="1026379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marL="102692" indent="-102692" defTabSz="514350">
                <a:buClr>
                  <a:srgbClr val="008998"/>
                </a:buClr>
                <a:buSzPct val="129000"/>
                <a:buFont typeface="Arial" panose="020B0604020202020204" pitchFamily="34" charset="0"/>
                <a:buChar char="•"/>
                <a:defRPr/>
              </a:pPr>
              <a:r>
                <a:rPr lang="en-US" sz="788" kern="0" dirty="0">
                  <a:solidFill>
                    <a:srgbClr val="394A59"/>
                  </a:solidFill>
                  <a:latin typeface="Calibri"/>
                  <a:ea typeface="Arial Unicode MS"/>
                </a:rPr>
                <a:t>Payment</a:t>
              </a:r>
            </a:p>
            <a:p>
              <a:pPr marL="102692" indent="-102692" defTabSz="514350">
                <a:buClr>
                  <a:srgbClr val="008998"/>
                </a:buClr>
                <a:buSzPct val="129000"/>
                <a:buFont typeface="Arial" panose="020B0604020202020204" pitchFamily="34" charset="0"/>
                <a:buChar char="•"/>
                <a:defRPr/>
              </a:pPr>
              <a:r>
                <a:rPr lang="en-US" sz="788" kern="0" dirty="0">
                  <a:solidFill>
                    <a:srgbClr val="394A59"/>
                  </a:solidFill>
                  <a:latin typeface="Calibri"/>
                  <a:ea typeface="Arial Unicode MS"/>
                </a:rPr>
                <a:t>Dynamic discounting</a:t>
              </a:r>
            </a:p>
            <a:p>
              <a:pPr marL="102692" indent="-102692" defTabSz="514350">
                <a:buClr>
                  <a:srgbClr val="008998"/>
                </a:buClr>
                <a:buSzPct val="129000"/>
                <a:buFont typeface="Arial" panose="020B0604020202020204" pitchFamily="34" charset="0"/>
                <a:buChar char="•"/>
                <a:defRPr/>
              </a:pPr>
              <a:r>
                <a:rPr lang="en-US" sz="788" kern="0" dirty="0">
                  <a:solidFill>
                    <a:srgbClr val="394A59"/>
                  </a:solidFill>
                  <a:latin typeface="Calibri"/>
                  <a:ea typeface="Arial Unicode MS"/>
                </a:rPr>
                <a:t>Reverse factoring</a:t>
              </a:r>
            </a:p>
            <a:p>
              <a:pPr marL="102692" indent="-102692" defTabSz="514350">
                <a:buClr>
                  <a:srgbClr val="008998"/>
                </a:buClr>
                <a:buSzPct val="129000"/>
                <a:buFont typeface="Arial" panose="020B0604020202020204" pitchFamily="34" charset="0"/>
                <a:buChar char="•"/>
                <a:defRPr/>
              </a:pPr>
              <a:r>
                <a:rPr lang="en-US" sz="788" kern="0" dirty="0">
                  <a:solidFill>
                    <a:srgbClr val="394A59"/>
                  </a:solidFill>
                  <a:latin typeface="Calibri"/>
                  <a:ea typeface="Arial Unicode MS"/>
                </a:rPr>
                <a:t>Factoring</a:t>
              </a:r>
            </a:p>
          </p:txBody>
        </p:sp>
        <p:pic>
          <p:nvPicPr>
            <p:cNvPr id="83" name="Image 48"/>
            <p:cNvPicPr>
              <a:picLocks noChangeAspect="1"/>
            </p:cNvPicPr>
            <p:nvPr/>
          </p:nvPicPr>
          <p:blipFill>
            <a:blip r:embed="rId2" cstate="screen">
              <a:duotone>
                <a:schemeClr val="accent6">
                  <a:shade val="45000"/>
                  <a:satMod val="135000"/>
                </a:schemeClr>
                <a:prstClr val="white"/>
              </a:duotone>
              <a:lum bright="10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462781" y="587386"/>
              <a:ext cx="426257" cy="429870"/>
            </a:xfrm>
            <a:prstGeom prst="rect">
              <a:avLst/>
            </a:prstGeom>
          </p:spPr>
        </p:pic>
      </p:grpSp>
      <p:grpSp>
        <p:nvGrpSpPr>
          <p:cNvPr id="84" name="Groupe 8"/>
          <p:cNvGrpSpPr/>
          <p:nvPr/>
        </p:nvGrpSpPr>
        <p:grpSpPr>
          <a:xfrm>
            <a:off x="2137036" y="3394563"/>
            <a:ext cx="1592481" cy="1779951"/>
            <a:chOff x="2511890" y="2659106"/>
            <a:chExt cx="2831077" cy="3164356"/>
          </a:xfrm>
        </p:grpSpPr>
        <p:sp>
          <p:nvSpPr>
            <p:cNvPr id="85" name="Oval 84"/>
            <p:cNvSpPr/>
            <p:nvPr/>
          </p:nvSpPr>
          <p:spPr>
            <a:xfrm>
              <a:off x="2775659" y="2659106"/>
              <a:ext cx="948557" cy="948557"/>
            </a:xfrm>
            <a:prstGeom prst="ellipse">
              <a:avLst/>
            </a:prstGeom>
            <a:solidFill>
              <a:srgbClr val="30CDD7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14350">
                <a:defRPr/>
              </a:pPr>
              <a:endParaRPr lang="fr-FR" sz="1013">
                <a:solidFill>
                  <a:srgbClr val="FFFFFF"/>
                </a:solidFill>
                <a:latin typeface="Calibri"/>
                <a:ea typeface="Arial Unicode MS"/>
              </a:endParaRPr>
            </a:p>
          </p:txBody>
        </p:sp>
        <p:sp>
          <p:nvSpPr>
            <p:cNvPr id="86" name="TextBox 24"/>
            <p:cNvSpPr txBox="1"/>
            <p:nvPr/>
          </p:nvSpPr>
          <p:spPr>
            <a:xfrm>
              <a:off x="2511890" y="3667632"/>
              <a:ext cx="1485308" cy="4412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 defTabSz="514350">
                <a:defRPr/>
              </a:pPr>
              <a:r>
                <a:rPr lang="en-US" sz="1013" b="1" kern="0" cap="small" dirty="0">
                  <a:ln w="3175">
                    <a:noFill/>
                  </a:ln>
                  <a:solidFill>
                    <a:srgbClr val="394A59"/>
                  </a:solidFill>
                  <a:latin typeface="Calibri"/>
                  <a:ea typeface="Arial Unicode MS"/>
                </a:rPr>
                <a:t>DOCUMENT</a:t>
              </a:r>
            </a:p>
          </p:txBody>
        </p:sp>
        <p:sp>
          <p:nvSpPr>
            <p:cNvPr id="87" name="Ellipse 4"/>
            <p:cNvSpPr/>
            <p:nvPr/>
          </p:nvSpPr>
          <p:spPr>
            <a:xfrm>
              <a:off x="3191436" y="4635657"/>
              <a:ext cx="131483" cy="131483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14350">
                <a:defRPr/>
              </a:pPr>
              <a:endParaRPr lang="en-US" sz="1013">
                <a:solidFill>
                  <a:srgbClr val="394A59"/>
                </a:solidFill>
                <a:latin typeface="Calibri"/>
                <a:ea typeface="Arial Unicode MS"/>
              </a:endParaRPr>
            </a:p>
          </p:txBody>
        </p:sp>
        <p:cxnSp>
          <p:nvCxnSpPr>
            <p:cNvPr id="88" name="Connecteur droit 31"/>
            <p:cNvCxnSpPr/>
            <p:nvPr/>
          </p:nvCxnSpPr>
          <p:spPr>
            <a:xfrm>
              <a:off x="3248213" y="4060918"/>
              <a:ext cx="0" cy="454212"/>
            </a:xfrm>
            <a:prstGeom prst="line">
              <a:avLst/>
            </a:prstGeom>
            <a:ln w="127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Rectangle 88"/>
            <p:cNvSpPr/>
            <p:nvPr/>
          </p:nvSpPr>
          <p:spPr>
            <a:xfrm>
              <a:off x="3137648" y="4797084"/>
              <a:ext cx="2205319" cy="1026378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marL="102692" indent="-102692" defTabSz="514350">
                <a:buClr>
                  <a:srgbClr val="008998"/>
                </a:buClr>
                <a:buSzPct val="129000"/>
                <a:buFont typeface="Arial" panose="020B0604020202020204" pitchFamily="34" charset="0"/>
                <a:buChar char="•"/>
                <a:defRPr/>
              </a:pPr>
              <a:r>
                <a:rPr lang="en-US" sz="788" kern="0" dirty="0">
                  <a:solidFill>
                    <a:srgbClr val="394A59"/>
                  </a:solidFill>
                  <a:latin typeface="Calibri"/>
                  <a:ea typeface="Arial Unicode MS"/>
                </a:rPr>
                <a:t>Purchase orders</a:t>
              </a:r>
            </a:p>
            <a:p>
              <a:pPr marL="102692" indent="-102692" defTabSz="514350">
                <a:buClr>
                  <a:srgbClr val="008998"/>
                </a:buClr>
                <a:buSzPct val="129000"/>
                <a:buFont typeface="Arial" panose="020B0604020202020204" pitchFamily="34" charset="0"/>
                <a:buChar char="•"/>
                <a:defRPr/>
              </a:pPr>
              <a:r>
                <a:rPr lang="en-US" sz="788" kern="0" dirty="0">
                  <a:solidFill>
                    <a:srgbClr val="394A59"/>
                  </a:solidFill>
                  <a:latin typeface="Calibri"/>
                  <a:ea typeface="Arial Unicode MS"/>
                </a:rPr>
                <a:t>Customer invoices</a:t>
              </a:r>
            </a:p>
            <a:p>
              <a:pPr marL="102692" indent="-102692" defTabSz="514350">
                <a:buClr>
                  <a:srgbClr val="008998"/>
                </a:buClr>
                <a:buSzPct val="129000"/>
                <a:buFont typeface="Arial" panose="020B0604020202020204" pitchFamily="34" charset="0"/>
                <a:buChar char="•"/>
                <a:defRPr/>
              </a:pPr>
              <a:r>
                <a:rPr lang="en-US" sz="788" kern="0" dirty="0">
                  <a:solidFill>
                    <a:srgbClr val="394A59"/>
                  </a:solidFill>
                  <a:latin typeface="Calibri"/>
                  <a:ea typeface="Arial Unicode MS"/>
                </a:rPr>
                <a:t>Supplier invoices</a:t>
              </a:r>
            </a:p>
            <a:p>
              <a:pPr marL="102692" indent="-102692" defTabSz="514350">
                <a:buClr>
                  <a:srgbClr val="008998"/>
                </a:buClr>
                <a:buSzPct val="129000"/>
                <a:buFont typeface="Arial" panose="020B0604020202020204" pitchFamily="34" charset="0"/>
                <a:buChar char="•"/>
                <a:defRPr/>
              </a:pPr>
              <a:endParaRPr lang="en-US" sz="788" kern="0" dirty="0">
                <a:solidFill>
                  <a:srgbClr val="394A59"/>
                </a:solidFill>
                <a:latin typeface="Calibri"/>
                <a:ea typeface="Arial Unicode MS"/>
              </a:endParaRPr>
            </a:p>
          </p:txBody>
        </p:sp>
        <p:pic>
          <p:nvPicPr>
            <p:cNvPr id="90" name="Image 49"/>
            <p:cNvPicPr>
              <a:picLocks noChangeAspect="1"/>
            </p:cNvPicPr>
            <p:nvPr/>
          </p:nvPicPr>
          <p:blipFill>
            <a:blip r:embed="rId5" cstate="screen">
              <a:duotone>
                <a:schemeClr val="accent6">
                  <a:shade val="45000"/>
                  <a:satMod val="135000"/>
                </a:schemeClr>
                <a:prstClr val="white"/>
              </a:duotone>
              <a:lum bright="10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78775" y="2927105"/>
              <a:ext cx="355625" cy="444531"/>
            </a:xfrm>
            <a:prstGeom prst="rect">
              <a:avLst/>
            </a:prstGeom>
          </p:spPr>
        </p:pic>
      </p:grpSp>
      <p:grpSp>
        <p:nvGrpSpPr>
          <p:cNvPr id="91" name="Groupe 17"/>
          <p:cNvGrpSpPr/>
          <p:nvPr/>
        </p:nvGrpSpPr>
        <p:grpSpPr>
          <a:xfrm>
            <a:off x="1233968" y="4027652"/>
            <a:ext cx="952467" cy="1848565"/>
            <a:chOff x="1558292" y="3615977"/>
            <a:chExt cx="1693274" cy="3286335"/>
          </a:xfrm>
        </p:grpSpPr>
        <p:grpSp>
          <p:nvGrpSpPr>
            <p:cNvPr id="92" name="Groupe 9"/>
            <p:cNvGrpSpPr/>
            <p:nvPr/>
          </p:nvGrpSpPr>
          <p:grpSpPr>
            <a:xfrm>
              <a:off x="1558292" y="3615977"/>
              <a:ext cx="1693274" cy="3286335"/>
              <a:chOff x="1558292" y="3615977"/>
              <a:chExt cx="1693274" cy="3286335"/>
            </a:xfrm>
          </p:grpSpPr>
          <p:cxnSp>
            <p:nvCxnSpPr>
              <p:cNvPr id="94" name="Connecteur droit 12"/>
              <p:cNvCxnSpPr/>
              <p:nvPr/>
            </p:nvCxnSpPr>
            <p:spPr>
              <a:xfrm>
                <a:off x="2049929" y="4996237"/>
                <a:ext cx="0" cy="454212"/>
              </a:xfrm>
              <a:prstGeom prst="line">
                <a:avLst/>
              </a:prstGeom>
              <a:ln w="127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95" name="Groupe 7"/>
              <p:cNvGrpSpPr/>
              <p:nvPr/>
            </p:nvGrpSpPr>
            <p:grpSpPr>
              <a:xfrm>
                <a:off x="1558292" y="3615977"/>
                <a:ext cx="1693274" cy="3286335"/>
                <a:chOff x="1558292" y="3615977"/>
                <a:chExt cx="1693274" cy="3286335"/>
              </a:xfrm>
            </p:grpSpPr>
            <p:sp>
              <p:nvSpPr>
                <p:cNvPr id="96" name="Oval 95"/>
                <p:cNvSpPr/>
                <p:nvPr/>
              </p:nvSpPr>
              <p:spPr>
                <a:xfrm>
                  <a:off x="1577062" y="3615977"/>
                  <a:ext cx="948557" cy="948557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5">
                    <a:shade val="50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514350">
                    <a:defRPr/>
                  </a:pPr>
                  <a:endParaRPr lang="fr-FR" sz="1013">
                    <a:solidFill>
                      <a:srgbClr val="FFFFFF"/>
                    </a:solidFill>
                    <a:latin typeface="Calibri"/>
                    <a:ea typeface="Arial Unicode MS"/>
                  </a:endParaRPr>
                </a:p>
              </p:txBody>
            </p:sp>
            <p:sp>
              <p:nvSpPr>
                <p:cNvPr id="97" name="TextBox 8"/>
                <p:cNvSpPr txBox="1"/>
                <p:nvPr/>
              </p:nvSpPr>
              <p:spPr>
                <a:xfrm>
                  <a:off x="1558292" y="4606195"/>
                  <a:ext cx="992295" cy="44126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pPr algn="ctr" defTabSz="514350">
                    <a:defRPr/>
                  </a:pPr>
                  <a:r>
                    <a:rPr lang="en-US" sz="1013" b="1" kern="0" cap="small" dirty="0">
                      <a:ln w="3175">
                        <a:noFill/>
                      </a:ln>
                      <a:solidFill>
                        <a:srgbClr val="394A59"/>
                      </a:solidFill>
                      <a:latin typeface="Calibri"/>
                      <a:ea typeface="Arial Unicode MS"/>
                    </a:rPr>
                    <a:t>MEDIA</a:t>
                  </a:r>
                </a:p>
              </p:txBody>
            </p:sp>
            <p:sp>
              <p:nvSpPr>
                <p:cNvPr id="98" name="Ellipse 27"/>
                <p:cNvSpPr/>
                <p:nvPr/>
              </p:nvSpPr>
              <p:spPr>
                <a:xfrm>
                  <a:off x="1999129" y="5555037"/>
                  <a:ext cx="131482" cy="131482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514350">
                    <a:defRPr/>
                  </a:pPr>
                  <a:endParaRPr lang="en-US" sz="1013">
                    <a:solidFill>
                      <a:srgbClr val="394A59"/>
                    </a:solidFill>
                    <a:latin typeface="Calibri"/>
                    <a:ea typeface="Arial Unicode MS"/>
                  </a:endParaRPr>
                </a:p>
              </p:txBody>
            </p:sp>
            <p:sp>
              <p:nvSpPr>
                <p:cNvPr id="99" name="Rectangle 98"/>
                <p:cNvSpPr/>
                <p:nvPr/>
              </p:nvSpPr>
              <p:spPr>
                <a:xfrm>
                  <a:off x="1930767" y="5660377"/>
                  <a:ext cx="1320799" cy="1241935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marL="102692" indent="-102692" defTabSz="514350">
                    <a:buClr>
                      <a:srgbClr val="008998"/>
                    </a:buClr>
                    <a:buSzPct val="129000"/>
                    <a:buFont typeface="Arial" panose="020B0604020202020204" pitchFamily="34" charset="0"/>
                    <a:buChar char="•"/>
                    <a:defRPr/>
                  </a:pPr>
                  <a:r>
                    <a:rPr lang="en-US" sz="788" kern="0" dirty="0">
                      <a:solidFill>
                        <a:srgbClr val="394A59"/>
                      </a:solidFill>
                      <a:latin typeface="Calibri"/>
                      <a:ea typeface="Arial Unicode MS"/>
                    </a:rPr>
                    <a:t>EDI</a:t>
                  </a:r>
                </a:p>
                <a:p>
                  <a:pPr marL="102692" indent="-102692" defTabSz="514350">
                    <a:buClr>
                      <a:srgbClr val="008998"/>
                    </a:buClr>
                    <a:buSzPct val="129000"/>
                    <a:buFont typeface="Arial" panose="020B0604020202020204" pitchFamily="34" charset="0"/>
                    <a:buChar char="•"/>
                    <a:defRPr/>
                  </a:pPr>
                  <a:r>
                    <a:rPr lang="en-US" sz="788" kern="0" dirty="0">
                      <a:solidFill>
                        <a:srgbClr val="394A59"/>
                      </a:solidFill>
                      <a:latin typeface="Calibri"/>
                      <a:ea typeface="Arial Unicode MS"/>
                    </a:rPr>
                    <a:t>Fax</a:t>
                  </a:r>
                </a:p>
                <a:p>
                  <a:pPr marL="102692" indent="-102692" defTabSz="514350">
                    <a:buClr>
                      <a:srgbClr val="008998"/>
                    </a:buClr>
                    <a:buSzPct val="129000"/>
                    <a:buFont typeface="Arial" panose="020B0604020202020204" pitchFamily="34" charset="0"/>
                    <a:buChar char="•"/>
                    <a:defRPr/>
                  </a:pPr>
                  <a:r>
                    <a:rPr lang="en-US" sz="788" kern="0" dirty="0">
                      <a:solidFill>
                        <a:srgbClr val="394A59"/>
                      </a:solidFill>
                      <a:latin typeface="Calibri"/>
                      <a:ea typeface="Arial Unicode MS"/>
                    </a:rPr>
                    <a:t>Email</a:t>
                  </a:r>
                </a:p>
                <a:p>
                  <a:pPr marL="102692" indent="-102692" defTabSz="514350">
                    <a:buClr>
                      <a:srgbClr val="008998"/>
                    </a:buClr>
                    <a:buSzPct val="129000"/>
                    <a:buFont typeface="Arial" panose="020B0604020202020204" pitchFamily="34" charset="0"/>
                    <a:buChar char="•"/>
                    <a:defRPr/>
                  </a:pPr>
                  <a:r>
                    <a:rPr lang="en-US" sz="788" kern="0" dirty="0">
                      <a:solidFill>
                        <a:srgbClr val="394A59"/>
                      </a:solidFill>
                      <a:latin typeface="Calibri"/>
                      <a:ea typeface="Arial Unicode MS"/>
                    </a:rPr>
                    <a:t>Mail</a:t>
                  </a:r>
                </a:p>
                <a:p>
                  <a:pPr marL="102692" indent="-102692" defTabSz="514350">
                    <a:buClr>
                      <a:srgbClr val="008998"/>
                    </a:buClr>
                    <a:buSzPct val="129000"/>
                    <a:buFont typeface="Arial" panose="020B0604020202020204" pitchFamily="34" charset="0"/>
                    <a:buChar char="•"/>
                    <a:defRPr/>
                  </a:pPr>
                  <a:r>
                    <a:rPr lang="en-US" sz="788" kern="0" dirty="0">
                      <a:solidFill>
                        <a:srgbClr val="394A59"/>
                      </a:solidFill>
                      <a:latin typeface="Calibri"/>
                      <a:ea typeface="Arial Unicode MS"/>
                    </a:rPr>
                    <a:t>SMS</a:t>
                  </a:r>
                </a:p>
              </p:txBody>
            </p:sp>
          </p:grpSp>
        </p:grpSp>
        <p:pic>
          <p:nvPicPr>
            <p:cNvPr id="93" name="Image 50"/>
            <p:cNvPicPr>
              <a:picLocks noChangeAspect="1"/>
            </p:cNvPicPr>
            <p:nvPr/>
          </p:nvPicPr>
          <p:blipFill>
            <a:blip r:embed="rId6" cstate="screen">
              <a:duotone>
                <a:prstClr val="black"/>
                <a:schemeClr val="accent6">
                  <a:tint val="45000"/>
                  <a:satMod val="400000"/>
                </a:schemeClr>
              </a:duotone>
              <a:lum bright="10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39616" y="3939493"/>
              <a:ext cx="434341" cy="301526"/>
            </a:xfrm>
            <a:prstGeom prst="rect">
              <a:avLst/>
            </a:prstGeom>
          </p:spPr>
        </p:pic>
      </p:grpSp>
      <p:sp>
        <p:nvSpPr>
          <p:cNvPr id="100" name="AutoShape 2" descr="See original image"/>
          <p:cNvSpPr>
            <a:spLocks noChangeAspect="1" noChangeArrowheads="1"/>
          </p:cNvSpPr>
          <p:nvPr/>
        </p:nvSpPr>
        <p:spPr bwMode="auto">
          <a:xfrm>
            <a:off x="1230511" y="1418928"/>
            <a:ext cx="171450" cy="171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51435" tIns="25718" rIns="51435" bIns="25718" numCol="1" anchor="t" anchorCtr="0" compatLnSpc="1">
            <a:prstTxWarp prst="textNoShape">
              <a:avLst/>
            </a:prstTxWarp>
          </a:bodyPr>
          <a:lstStyle/>
          <a:p>
            <a:pPr defTabSz="514350">
              <a:defRPr/>
            </a:pPr>
            <a:endParaRPr lang="en-US" sz="1013">
              <a:solidFill>
                <a:srgbClr val="1A2732"/>
              </a:solidFill>
              <a:latin typeface="Calibri"/>
              <a:ea typeface="Arial Unicode MS"/>
            </a:endParaRPr>
          </a:p>
        </p:txBody>
      </p:sp>
      <p:grpSp>
        <p:nvGrpSpPr>
          <p:cNvPr id="101" name="Groupe 16"/>
          <p:cNvGrpSpPr/>
          <p:nvPr/>
        </p:nvGrpSpPr>
        <p:grpSpPr>
          <a:xfrm>
            <a:off x="7970212" y="1298428"/>
            <a:ext cx="533564" cy="753934"/>
            <a:chOff x="11687939" y="-592981"/>
            <a:chExt cx="948557" cy="1340326"/>
          </a:xfrm>
        </p:grpSpPr>
        <p:sp>
          <p:nvSpPr>
            <p:cNvPr id="102" name="Oval 46"/>
            <p:cNvSpPr/>
            <p:nvPr/>
          </p:nvSpPr>
          <p:spPr>
            <a:xfrm>
              <a:off x="11687939" y="-592981"/>
              <a:ext cx="948557" cy="948557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14350">
                <a:defRPr/>
              </a:pPr>
              <a:endParaRPr lang="fr-FR" sz="1013">
                <a:solidFill>
                  <a:srgbClr val="FFFFFF"/>
                </a:solidFill>
                <a:latin typeface="Calibri"/>
                <a:ea typeface="Arial Unicode MS"/>
              </a:endParaRPr>
            </a:p>
          </p:txBody>
        </p:sp>
        <p:pic>
          <p:nvPicPr>
            <p:cNvPr id="103" name="Image 52"/>
            <p:cNvPicPr>
              <a:picLocks noChangeAspect="1"/>
            </p:cNvPicPr>
            <p:nvPr/>
          </p:nvPicPr>
          <p:blipFill>
            <a:blip r:embed="rId5" cstate="screen">
              <a:duotone>
                <a:schemeClr val="accent6">
                  <a:shade val="45000"/>
                  <a:satMod val="135000"/>
                </a:schemeClr>
                <a:prstClr val="white"/>
              </a:duotone>
              <a:lum bright="10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26040" y="-284193"/>
              <a:ext cx="355625" cy="444531"/>
            </a:xfrm>
            <a:prstGeom prst="rect">
              <a:avLst/>
            </a:prstGeom>
          </p:spPr>
        </p:pic>
        <p:sp>
          <p:nvSpPr>
            <p:cNvPr id="104" name="Ellipse 53"/>
            <p:cNvSpPr/>
            <p:nvPr/>
          </p:nvSpPr>
          <p:spPr>
            <a:xfrm>
              <a:off x="12122377" y="615863"/>
              <a:ext cx="131482" cy="131482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14350">
                <a:defRPr/>
              </a:pPr>
              <a:endParaRPr lang="en-US" sz="1013">
                <a:solidFill>
                  <a:srgbClr val="394A59"/>
                </a:solidFill>
                <a:latin typeface="Calibri"/>
                <a:ea typeface="Arial Unicode MS"/>
              </a:endParaRPr>
            </a:p>
          </p:txBody>
        </p:sp>
        <p:cxnSp>
          <p:nvCxnSpPr>
            <p:cNvPr id="105" name="Connecteur droit 54"/>
            <p:cNvCxnSpPr/>
            <p:nvPr/>
          </p:nvCxnSpPr>
          <p:spPr>
            <a:xfrm flipH="1">
              <a:off x="12184796" y="360280"/>
              <a:ext cx="2823" cy="216083"/>
            </a:xfrm>
            <a:prstGeom prst="line">
              <a:avLst/>
            </a:prstGeom>
            <a:ln w="127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6" name="Groupe 10"/>
          <p:cNvGrpSpPr/>
          <p:nvPr/>
        </p:nvGrpSpPr>
        <p:grpSpPr>
          <a:xfrm>
            <a:off x="5120743" y="2092329"/>
            <a:ext cx="1438424" cy="1509980"/>
            <a:chOff x="4787890" y="2018562"/>
            <a:chExt cx="2557198" cy="2684408"/>
          </a:xfrm>
        </p:grpSpPr>
        <p:sp>
          <p:nvSpPr>
            <p:cNvPr id="107" name="Oval 106"/>
            <p:cNvSpPr/>
            <p:nvPr/>
          </p:nvSpPr>
          <p:spPr>
            <a:xfrm>
              <a:off x="4787890" y="2018562"/>
              <a:ext cx="948557" cy="948557"/>
            </a:xfrm>
            <a:prstGeom prst="ellipse">
              <a:avLst/>
            </a:prstGeom>
            <a:solidFill>
              <a:srgbClr val="1DB3A5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14350">
                <a:defRPr/>
              </a:pPr>
              <a:endParaRPr lang="fr-FR" sz="1013">
                <a:solidFill>
                  <a:srgbClr val="FFFFFF"/>
                </a:solidFill>
                <a:latin typeface="Calibri"/>
                <a:ea typeface="Arial Unicode MS"/>
              </a:endParaRPr>
            </a:p>
          </p:txBody>
        </p:sp>
        <p:sp>
          <p:nvSpPr>
            <p:cNvPr id="108" name="TextBox 25"/>
            <p:cNvSpPr txBox="1"/>
            <p:nvPr/>
          </p:nvSpPr>
          <p:spPr>
            <a:xfrm>
              <a:off x="4822622" y="3005957"/>
              <a:ext cx="903952" cy="4412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 defTabSz="514350">
                <a:defRPr/>
              </a:pPr>
              <a:r>
                <a:rPr lang="en-US" sz="1013" b="1" kern="0" cap="small" dirty="0">
                  <a:ln w="3175">
                    <a:noFill/>
                  </a:ln>
                  <a:solidFill>
                    <a:srgbClr val="394A59"/>
                  </a:solidFill>
                  <a:latin typeface="Calibri"/>
                  <a:ea typeface="Arial Unicode MS"/>
                </a:rPr>
                <a:t>CYCLE</a:t>
              </a:r>
            </a:p>
          </p:txBody>
        </p:sp>
        <p:sp>
          <p:nvSpPr>
            <p:cNvPr id="109" name="Ellipse 28"/>
            <p:cNvSpPr/>
            <p:nvPr/>
          </p:nvSpPr>
          <p:spPr>
            <a:xfrm>
              <a:off x="5199528" y="3902533"/>
              <a:ext cx="131482" cy="131482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14350">
                <a:defRPr/>
              </a:pPr>
              <a:endParaRPr lang="en-US" sz="1013">
                <a:solidFill>
                  <a:srgbClr val="394A59"/>
                </a:solidFill>
                <a:latin typeface="Calibri"/>
                <a:ea typeface="Arial Unicode MS"/>
              </a:endParaRPr>
            </a:p>
          </p:txBody>
        </p:sp>
        <p:cxnSp>
          <p:nvCxnSpPr>
            <p:cNvPr id="110" name="Connecteur droit 32"/>
            <p:cNvCxnSpPr/>
            <p:nvPr/>
          </p:nvCxnSpPr>
          <p:spPr>
            <a:xfrm>
              <a:off x="5265269" y="3388557"/>
              <a:ext cx="0" cy="454212"/>
            </a:xfrm>
            <a:prstGeom prst="line">
              <a:avLst/>
            </a:prstGeom>
            <a:ln w="127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Rectangle 110"/>
            <p:cNvSpPr/>
            <p:nvPr/>
          </p:nvSpPr>
          <p:spPr>
            <a:xfrm>
              <a:off x="5139771" y="4107708"/>
              <a:ext cx="2205317" cy="595262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marL="102692" indent="-102692" defTabSz="514350">
                <a:buClr>
                  <a:srgbClr val="008998"/>
                </a:buClr>
                <a:buSzPct val="129000"/>
                <a:buFont typeface="Arial" panose="020B0604020202020204" pitchFamily="34" charset="0"/>
                <a:buChar char="•"/>
                <a:defRPr/>
              </a:pPr>
              <a:r>
                <a:rPr lang="en-US" sz="788" kern="0" dirty="0">
                  <a:solidFill>
                    <a:srgbClr val="394A59"/>
                  </a:solidFill>
                  <a:latin typeface="Calibri"/>
                  <a:ea typeface="Arial Unicode MS"/>
                </a:rPr>
                <a:t>Order to Cash</a:t>
              </a:r>
            </a:p>
            <a:p>
              <a:pPr marL="102692" indent="-102692" defTabSz="514350">
                <a:buClr>
                  <a:srgbClr val="008998"/>
                </a:buClr>
                <a:buSzPct val="129000"/>
                <a:buFont typeface="Arial" panose="020B0604020202020204" pitchFamily="34" charset="0"/>
                <a:buChar char="•"/>
                <a:defRPr/>
              </a:pPr>
              <a:r>
                <a:rPr lang="en-US" sz="788" kern="0" dirty="0">
                  <a:solidFill>
                    <a:srgbClr val="394A59"/>
                  </a:solidFill>
                  <a:latin typeface="Calibri"/>
                  <a:ea typeface="Arial Unicode MS"/>
                </a:rPr>
                <a:t>Procure to Pay</a:t>
              </a:r>
            </a:p>
          </p:txBody>
        </p:sp>
        <p:pic>
          <p:nvPicPr>
            <p:cNvPr id="112" name="Image 47"/>
            <p:cNvPicPr>
              <a:picLocks noChangeAspect="1"/>
            </p:cNvPicPr>
            <p:nvPr/>
          </p:nvPicPr>
          <p:blipFill>
            <a:blip r:embed="rId4" cstate="screen">
              <a:duotone>
                <a:prstClr val="black"/>
                <a:schemeClr val="tx2">
                  <a:tint val="45000"/>
                  <a:satMod val="400000"/>
                </a:schemeClr>
              </a:duotone>
              <a:lum bright="10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25932" y="2264173"/>
              <a:ext cx="478674" cy="481349"/>
            </a:xfrm>
            <a:prstGeom prst="rect">
              <a:avLst/>
            </a:prstGeom>
          </p:spPr>
        </p:pic>
      </p:grpSp>
      <p:sp>
        <p:nvSpPr>
          <p:cNvPr id="113" name="Pentagon 112"/>
          <p:cNvSpPr/>
          <p:nvPr/>
        </p:nvSpPr>
        <p:spPr>
          <a:xfrm rot="894610">
            <a:off x="3993971" y="2080938"/>
            <a:ext cx="996362" cy="271271"/>
          </a:xfrm>
          <a:prstGeom prst="homePlat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>
                <a:solidFill>
                  <a:schemeClr val="bg1"/>
                </a:solidFill>
              </a:rPr>
              <a:t>WE ARE HERE</a:t>
            </a:r>
          </a:p>
        </p:txBody>
      </p:sp>
      <p:sp>
        <p:nvSpPr>
          <p:cNvPr id="114" name="Espace réservé du numéro de diapositive 1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</p:spPr>
        <p:txBody>
          <a:bodyPr/>
          <a:lstStyle/>
          <a:p>
            <a:r>
              <a:rPr lang="fr-FR" dirty="0"/>
              <a:t>32</a:t>
            </a:r>
          </a:p>
        </p:txBody>
      </p:sp>
    </p:spTree>
    <p:extLst>
      <p:ext uri="{BB962C8B-B14F-4D97-AF65-F5344CB8AC3E}">
        <p14:creationId xmlns:p14="http://schemas.microsoft.com/office/powerpoint/2010/main" val="1360220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Forme libre 71"/>
          <p:cNvSpPr/>
          <p:nvPr/>
        </p:nvSpPr>
        <p:spPr>
          <a:xfrm>
            <a:off x="721785" y="5190779"/>
            <a:ext cx="2986088" cy="21431"/>
          </a:xfrm>
          <a:custGeom>
            <a:avLst/>
            <a:gdLst>
              <a:gd name="connsiteX0" fmla="*/ 3981450 w 3981450"/>
              <a:gd name="connsiteY0" fmla="*/ 0 h 28575"/>
              <a:gd name="connsiteX1" fmla="*/ 1781175 w 3981450"/>
              <a:gd name="connsiteY1" fmla="*/ 28575 h 28575"/>
              <a:gd name="connsiteX2" fmla="*/ 0 w 3981450"/>
              <a:gd name="connsiteY2" fmla="*/ 28575 h 28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81450" h="28575">
                <a:moveTo>
                  <a:pt x="3981450" y="0"/>
                </a:moveTo>
                <a:lnTo>
                  <a:pt x="1781175" y="28575"/>
                </a:lnTo>
                <a:lnTo>
                  <a:pt x="0" y="28575"/>
                </a:lnTo>
              </a:path>
            </a:pathLst>
          </a:cu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69" name="Image 68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9414" y="1411734"/>
            <a:ext cx="3843338" cy="3843338"/>
          </a:xfrm>
          <a:prstGeom prst="rect">
            <a:avLst/>
          </a:prstGeom>
        </p:spPr>
      </p:pic>
      <p:grpSp>
        <p:nvGrpSpPr>
          <p:cNvPr id="61" name="Groupe 60"/>
          <p:cNvGrpSpPr/>
          <p:nvPr/>
        </p:nvGrpSpPr>
        <p:grpSpPr>
          <a:xfrm>
            <a:off x="3722161" y="1848185"/>
            <a:ext cx="4743449" cy="3464096"/>
            <a:chOff x="3314700" y="1343025"/>
            <a:chExt cx="4591050" cy="3352800"/>
          </a:xfrm>
        </p:grpSpPr>
        <p:sp>
          <p:nvSpPr>
            <p:cNvPr id="62" name="Forme libre 61"/>
            <p:cNvSpPr/>
            <p:nvPr/>
          </p:nvSpPr>
          <p:spPr>
            <a:xfrm>
              <a:off x="3571875" y="1581150"/>
              <a:ext cx="4200525" cy="3000375"/>
            </a:xfrm>
            <a:custGeom>
              <a:avLst/>
              <a:gdLst>
                <a:gd name="connsiteX0" fmla="*/ 0 w 4200525"/>
                <a:gd name="connsiteY0" fmla="*/ 3000375 h 3000375"/>
                <a:gd name="connsiteX1" fmla="*/ 685800 w 4200525"/>
                <a:gd name="connsiteY1" fmla="*/ 2924175 h 3000375"/>
                <a:gd name="connsiteX2" fmla="*/ 1485900 w 4200525"/>
                <a:gd name="connsiteY2" fmla="*/ 2733675 h 3000375"/>
                <a:gd name="connsiteX3" fmla="*/ 2019300 w 4200525"/>
                <a:gd name="connsiteY3" fmla="*/ 2495550 h 3000375"/>
                <a:gd name="connsiteX4" fmla="*/ 2724150 w 4200525"/>
                <a:gd name="connsiteY4" fmla="*/ 2047875 h 3000375"/>
                <a:gd name="connsiteX5" fmla="*/ 3171825 w 4200525"/>
                <a:gd name="connsiteY5" fmla="*/ 1657350 h 3000375"/>
                <a:gd name="connsiteX6" fmla="*/ 3657600 w 4200525"/>
                <a:gd name="connsiteY6" fmla="*/ 1047750 h 3000375"/>
                <a:gd name="connsiteX7" fmla="*/ 4200525 w 4200525"/>
                <a:gd name="connsiteY7" fmla="*/ 0 h 3000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200525" h="3000375">
                  <a:moveTo>
                    <a:pt x="0" y="3000375"/>
                  </a:moveTo>
                  <a:cubicBezTo>
                    <a:pt x="219075" y="2984500"/>
                    <a:pt x="438150" y="2968625"/>
                    <a:pt x="685800" y="2924175"/>
                  </a:cubicBezTo>
                  <a:cubicBezTo>
                    <a:pt x="933450" y="2879725"/>
                    <a:pt x="1263650" y="2805112"/>
                    <a:pt x="1485900" y="2733675"/>
                  </a:cubicBezTo>
                  <a:cubicBezTo>
                    <a:pt x="1708150" y="2662237"/>
                    <a:pt x="1812925" y="2609850"/>
                    <a:pt x="2019300" y="2495550"/>
                  </a:cubicBezTo>
                  <a:cubicBezTo>
                    <a:pt x="2225675" y="2381250"/>
                    <a:pt x="2532063" y="2187575"/>
                    <a:pt x="2724150" y="2047875"/>
                  </a:cubicBezTo>
                  <a:cubicBezTo>
                    <a:pt x="2916237" y="1908175"/>
                    <a:pt x="3016250" y="1824037"/>
                    <a:pt x="3171825" y="1657350"/>
                  </a:cubicBezTo>
                  <a:cubicBezTo>
                    <a:pt x="3327400" y="1490663"/>
                    <a:pt x="3486150" y="1323975"/>
                    <a:pt x="3657600" y="1047750"/>
                  </a:cubicBezTo>
                  <a:cubicBezTo>
                    <a:pt x="3829050" y="771525"/>
                    <a:pt x="4014787" y="385762"/>
                    <a:pt x="4200525" y="0"/>
                  </a:cubicBezTo>
                </a:path>
              </a:pathLst>
            </a:custGeom>
            <a:noFill/>
            <a:ln w="762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3" name="Triangle isocèle 62"/>
            <p:cNvSpPr/>
            <p:nvPr/>
          </p:nvSpPr>
          <p:spPr>
            <a:xfrm rot="1376281">
              <a:off x="7534275" y="1343025"/>
              <a:ext cx="371475" cy="600075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4" name="Ellipse 63"/>
            <p:cNvSpPr/>
            <p:nvPr/>
          </p:nvSpPr>
          <p:spPr>
            <a:xfrm>
              <a:off x="3314700" y="4419600"/>
              <a:ext cx="276225" cy="276225"/>
            </a:xfrm>
            <a:prstGeom prst="ellipse">
              <a:avLst/>
            </a:prstGeom>
            <a:noFill/>
            <a:ln w="762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20" name="Groupe 19"/>
          <p:cNvGrpSpPr/>
          <p:nvPr/>
        </p:nvGrpSpPr>
        <p:grpSpPr>
          <a:xfrm>
            <a:off x="7057080" y="3421150"/>
            <a:ext cx="547777" cy="547777"/>
            <a:chOff x="6925843" y="1548062"/>
            <a:chExt cx="931652" cy="931652"/>
          </a:xfrm>
        </p:grpSpPr>
        <p:sp>
          <p:nvSpPr>
            <p:cNvPr id="16" name="Ellipse 15"/>
            <p:cNvSpPr/>
            <p:nvPr/>
          </p:nvSpPr>
          <p:spPr>
            <a:xfrm>
              <a:off x="6925843" y="1548062"/>
              <a:ext cx="931652" cy="93165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8" name="Image 7"/>
            <p:cNvPicPr>
              <a:picLocks noChangeAspect="1"/>
            </p:cNvPicPr>
            <p:nvPr/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166283" y="1601864"/>
              <a:ext cx="530553" cy="700110"/>
            </a:xfrm>
            <a:prstGeom prst="rect">
              <a:avLst/>
            </a:prstGeom>
          </p:spPr>
        </p:pic>
      </p:grpSp>
      <p:grpSp>
        <p:nvGrpSpPr>
          <p:cNvPr id="21" name="Groupe 20"/>
          <p:cNvGrpSpPr/>
          <p:nvPr/>
        </p:nvGrpSpPr>
        <p:grpSpPr>
          <a:xfrm>
            <a:off x="6261966" y="4091449"/>
            <a:ext cx="547777" cy="547777"/>
            <a:chOff x="4163593" y="2450714"/>
            <a:chExt cx="931652" cy="931652"/>
          </a:xfrm>
        </p:grpSpPr>
        <p:sp>
          <p:nvSpPr>
            <p:cNvPr id="17" name="Ellipse 16"/>
            <p:cNvSpPr/>
            <p:nvPr/>
          </p:nvSpPr>
          <p:spPr>
            <a:xfrm>
              <a:off x="4163593" y="2450714"/>
              <a:ext cx="931652" cy="93165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9" name="Image 8"/>
            <p:cNvPicPr>
              <a:picLocks noChangeAspect="1"/>
            </p:cNvPicPr>
            <p:nvPr/>
          </p:nvPicPr>
          <p:blipFill>
            <a:blip r:embed="rId4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90711" y="2653703"/>
              <a:ext cx="288032" cy="508888"/>
            </a:xfrm>
            <a:prstGeom prst="rect">
              <a:avLst/>
            </a:prstGeom>
          </p:spPr>
        </p:pic>
      </p:grpSp>
      <p:grpSp>
        <p:nvGrpSpPr>
          <p:cNvPr id="26" name="Groupe 25"/>
          <p:cNvGrpSpPr/>
          <p:nvPr/>
        </p:nvGrpSpPr>
        <p:grpSpPr>
          <a:xfrm>
            <a:off x="4363884" y="4792345"/>
            <a:ext cx="547777" cy="547777"/>
            <a:chOff x="3163019" y="5423140"/>
            <a:chExt cx="931652" cy="931652"/>
          </a:xfrm>
        </p:grpSpPr>
        <p:sp>
          <p:nvSpPr>
            <p:cNvPr id="19" name="Ellipse 18"/>
            <p:cNvSpPr/>
            <p:nvPr/>
          </p:nvSpPr>
          <p:spPr>
            <a:xfrm>
              <a:off x="3163019" y="5423140"/>
              <a:ext cx="931652" cy="93165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25" name="Image 58"/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chemeClr val="tx1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3286868" y="5650301"/>
              <a:ext cx="658107" cy="414773"/>
            </a:xfrm>
            <a:prstGeom prst="rect">
              <a:avLst/>
            </a:prstGeom>
            <a:noFill/>
          </p:spPr>
        </p:pic>
      </p:grpSp>
      <p:sp>
        <p:nvSpPr>
          <p:cNvPr id="28" name="Rectangle 27"/>
          <p:cNvSpPr/>
          <p:nvPr/>
        </p:nvSpPr>
        <p:spPr>
          <a:xfrm>
            <a:off x="5891704" y="2527347"/>
            <a:ext cx="1757632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350" dirty="0">
                <a:solidFill>
                  <a:srgbClr val="51626F">
                    <a:lumMod val="50000"/>
                  </a:srgbClr>
                </a:solidFill>
              </a:rPr>
              <a:t>Artificial Intelligence</a:t>
            </a:r>
          </a:p>
          <a:p>
            <a:pPr algn="r"/>
            <a:r>
              <a:rPr lang="en-US" sz="1350" dirty="0">
                <a:solidFill>
                  <a:srgbClr val="51626F">
                    <a:lumMod val="50000"/>
                  </a:srgbClr>
                </a:solidFill>
              </a:rPr>
              <a:t>(Deep-Learning)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669824" y="3364918"/>
            <a:ext cx="2158760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350" dirty="0">
                <a:solidFill>
                  <a:srgbClr val="51626F">
                    <a:lumMod val="50000"/>
                  </a:srgbClr>
                </a:solidFill>
              </a:rPr>
              <a:t>Robotic </a:t>
            </a:r>
          </a:p>
          <a:p>
            <a:r>
              <a:rPr lang="en-US" sz="1350" dirty="0">
                <a:solidFill>
                  <a:srgbClr val="51626F">
                    <a:lumMod val="50000"/>
                  </a:srgbClr>
                </a:solidFill>
              </a:rPr>
              <a:t>Process </a:t>
            </a:r>
          </a:p>
          <a:p>
            <a:r>
              <a:rPr lang="en-US" sz="1350" dirty="0">
                <a:solidFill>
                  <a:srgbClr val="51626F">
                    <a:lumMod val="50000"/>
                  </a:srgbClr>
                </a:solidFill>
              </a:rPr>
              <a:t>Automation (RPA)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183797" y="3600932"/>
            <a:ext cx="1604513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350" dirty="0">
                <a:solidFill>
                  <a:srgbClr val="51626F">
                    <a:lumMod val="50000"/>
                  </a:srgbClr>
                </a:solidFill>
              </a:rPr>
              <a:t>Mobile Application</a:t>
            </a:r>
          </a:p>
          <a:p>
            <a:pPr algn="r"/>
            <a:r>
              <a:rPr lang="en-US" sz="1350" dirty="0">
                <a:solidFill>
                  <a:srgbClr val="51626F">
                    <a:lumMod val="50000"/>
                  </a:srgbClr>
                </a:solidFill>
              </a:rPr>
              <a:t>(Esker Anywhere)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304837" y="5153417"/>
            <a:ext cx="881918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350" dirty="0">
                <a:solidFill>
                  <a:srgbClr val="51626F">
                    <a:lumMod val="50000"/>
                  </a:srgbClr>
                </a:solidFill>
              </a:rPr>
              <a:t>Machine</a:t>
            </a:r>
          </a:p>
          <a:p>
            <a:r>
              <a:rPr lang="en-US" sz="1350" dirty="0">
                <a:solidFill>
                  <a:srgbClr val="51626F">
                    <a:lumMod val="50000"/>
                  </a:srgbClr>
                </a:solidFill>
              </a:rPr>
              <a:t>Learning</a:t>
            </a:r>
          </a:p>
        </p:txBody>
      </p:sp>
      <p:sp>
        <p:nvSpPr>
          <p:cNvPr id="32" name="Rectangle 31"/>
          <p:cNvSpPr/>
          <p:nvPr/>
        </p:nvSpPr>
        <p:spPr>
          <a:xfrm>
            <a:off x="3335684" y="4080499"/>
            <a:ext cx="1604513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350" dirty="0">
                <a:solidFill>
                  <a:srgbClr val="51626F">
                    <a:lumMod val="50000"/>
                  </a:srgbClr>
                </a:solidFill>
              </a:rPr>
              <a:t>Multi-Tenant </a:t>
            </a:r>
          </a:p>
          <a:p>
            <a:pPr algn="r"/>
            <a:r>
              <a:rPr lang="en-US" sz="1350" dirty="0">
                <a:solidFill>
                  <a:srgbClr val="51626F">
                    <a:lumMod val="50000"/>
                  </a:srgbClr>
                </a:solidFill>
              </a:rPr>
              <a:t>Global SaaS Platform</a:t>
            </a:r>
          </a:p>
        </p:txBody>
      </p:sp>
      <p:grpSp>
        <p:nvGrpSpPr>
          <p:cNvPr id="67" name="Groupe 66"/>
          <p:cNvGrpSpPr/>
          <p:nvPr/>
        </p:nvGrpSpPr>
        <p:grpSpPr>
          <a:xfrm>
            <a:off x="7694895" y="2570774"/>
            <a:ext cx="547777" cy="547777"/>
            <a:chOff x="10364280" y="1821611"/>
            <a:chExt cx="730369" cy="730369"/>
          </a:xfrm>
        </p:grpSpPr>
        <p:sp>
          <p:nvSpPr>
            <p:cNvPr id="65" name="Ellipse 64"/>
            <p:cNvSpPr/>
            <p:nvPr/>
          </p:nvSpPr>
          <p:spPr>
            <a:xfrm>
              <a:off x="10364280" y="1821611"/>
              <a:ext cx="730369" cy="730369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1DB3A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7" name="Image 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474235" y="1910297"/>
              <a:ext cx="578305" cy="640437"/>
            </a:xfrm>
            <a:prstGeom prst="rect">
              <a:avLst/>
            </a:prstGeom>
          </p:spPr>
        </p:pic>
      </p:grpSp>
      <p:grpSp>
        <p:nvGrpSpPr>
          <p:cNvPr id="68" name="Groupe 67"/>
          <p:cNvGrpSpPr/>
          <p:nvPr/>
        </p:nvGrpSpPr>
        <p:grpSpPr>
          <a:xfrm>
            <a:off x="5383824" y="4576685"/>
            <a:ext cx="547777" cy="547777"/>
            <a:chOff x="6092226" y="4277084"/>
            <a:chExt cx="730369" cy="730369"/>
          </a:xfrm>
        </p:grpSpPr>
        <p:sp>
          <p:nvSpPr>
            <p:cNvPr id="66" name="Ellipse 65"/>
            <p:cNvSpPr/>
            <p:nvPr/>
          </p:nvSpPr>
          <p:spPr>
            <a:xfrm>
              <a:off x="6092226" y="4277084"/>
              <a:ext cx="730369" cy="730369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24" name="Image 23"/>
            <p:cNvPicPr>
              <a:picLocks noChangeAspect="1"/>
            </p:cNvPicPr>
            <p:nvPr/>
          </p:nvPicPr>
          <p:blipFill rotWithShape="1"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686" t="26998" r="20745" b="54222"/>
            <a:stretch/>
          </p:blipFill>
          <p:spPr>
            <a:xfrm>
              <a:off x="6260920" y="4411100"/>
              <a:ext cx="467703" cy="506678"/>
            </a:xfrm>
            <a:prstGeom prst="rect">
              <a:avLst/>
            </a:prstGeom>
            <a:ln>
              <a:noFill/>
            </a:ln>
          </p:spPr>
        </p:pic>
      </p:grpSp>
      <p:cxnSp>
        <p:nvCxnSpPr>
          <p:cNvPr id="74" name="Connecteur droit 73"/>
          <p:cNvCxnSpPr>
            <a:stCxn id="70" idx="4"/>
          </p:cNvCxnSpPr>
          <p:nvPr/>
        </p:nvCxnSpPr>
        <p:spPr>
          <a:xfrm>
            <a:off x="2257514" y="4483547"/>
            <a:ext cx="0" cy="707231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Ellipse 69"/>
          <p:cNvSpPr/>
          <p:nvPr/>
        </p:nvSpPr>
        <p:spPr>
          <a:xfrm>
            <a:off x="2172025" y="4312569"/>
            <a:ext cx="170978" cy="170978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8" name="Ellipse 77"/>
          <p:cNvSpPr/>
          <p:nvPr/>
        </p:nvSpPr>
        <p:spPr>
          <a:xfrm>
            <a:off x="2172025" y="5105525"/>
            <a:ext cx="170978" cy="170978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9" name="Ellipse 78"/>
          <p:cNvSpPr/>
          <p:nvPr/>
        </p:nvSpPr>
        <p:spPr>
          <a:xfrm>
            <a:off x="1593381" y="2319463"/>
            <a:ext cx="170978" cy="170978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0" name="Ellipse 79"/>
          <p:cNvSpPr/>
          <p:nvPr/>
        </p:nvSpPr>
        <p:spPr>
          <a:xfrm>
            <a:off x="821856" y="2948113"/>
            <a:ext cx="170978" cy="170978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1" name="Ellipse 80"/>
          <p:cNvSpPr/>
          <p:nvPr/>
        </p:nvSpPr>
        <p:spPr>
          <a:xfrm>
            <a:off x="2629225" y="2862388"/>
            <a:ext cx="170978" cy="170978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2" name="Ellipse 81"/>
          <p:cNvSpPr/>
          <p:nvPr/>
        </p:nvSpPr>
        <p:spPr>
          <a:xfrm>
            <a:off x="1957712" y="4091113"/>
            <a:ext cx="170978" cy="170978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3" name="Ellipse 82"/>
          <p:cNvSpPr/>
          <p:nvPr/>
        </p:nvSpPr>
        <p:spPr>
          <a:xfrm>
            <a:off x="1743400" y="3248150"/>
            <a:ext cx="170978" cy="170978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7" name="Espace réservé du texte 6"/>
          <p:cNvSpPr txBox="1">
            <a:spLocks/>
          </p:cNvSpPr>
          <p:nvPr/>
        </p:nvSpPr>
        <p:spPr>
          <a:xfrm>
            <a:off x="294300" y="369284"/>
            <a:ext cx="8555399" cy="563516"/>
          </a:xfrm>
          <a:prstGeom prst="rect">
            <a:avLst/>
          </a:prstGeom>
        </p:spPr>
        <p:txBody>
          <a:bodyPr/>
          <a:lstStyle>
            <a:lvl1pPr indent="0" defTabSz="914377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cap="none" baseline="0">
                <a:solidFill>
                  <a:srgbClr val="008998"/>
                </a:solidFill>
                <a:latin typeface="+mj-lt"/>
              </a:defRPr>
            </a:lvl1pPr>
            <a:lvl2pPr marL="685783" indent="-228594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2971" indent="-228594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160" indent="-228594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349" indent="-228594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537" indent="-228594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726" indent="-228594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8914" indent="-228594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103" indent="-228594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>
                <a:solidFill>
                  <a:srgbClr val="006772"/>
                </a:solidFill>
              </a:rPr>
              <a:t>Technology Roadmap</a:t>
            </a:r>
          </a:p>
          <a:p>
            <a:endParaRPr lang="en-US" dirty="0">
              <a:solidFill>
                <a:srgbClr val="006772"/>
              </a:solidFill>
            </a:endParaRPr>
          </a:p>
        </p:txBody>
      </p:sp>
      <p:sp>
        <p:nvSpPr>
          <p:cNvPr id="38" name="Espace réservé du numéro de diapositive 1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</p:spPr>
        <p:txBody>
          <a:bodyPr/>
          <a:lstStyle/>
          <a:p>
            <a:r>
              <a:rPr lang="fr-FR" dirty="0"/>
              <a:t>33</a:t>
            </a:r>
          </a:p>
        </p:txBody>
      </p:sp>
    </p:spTree>
    <p:extLst>
      <p:ext uri="{BB962C8B-B14F-4D97-AF65-F5344CB8AC3E}">
        <p14:creationId xmlns:p14="http://schemas.microsoft.com/office/powerpoint/2010/main" val="840217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Forme libre 107"/>
          <p:cNvSpPr/>
          <p:nvPr/>
        </p:nvSpPr>
        <p:spPr>
          <a:xfrm>
            <a:off x="-28575" y="4857751"/>
            <a:ext cx="2986088" cy="21431"/>
          </a:xfrm>
          <a:custGeom>
            <a:avLst/>
            <a:gdLst>
              <a:gd name="connsiteX0" fmla="*/ 3981450 w 3981450"/>
              <a:gd name="connsiteY0" fmla="*/ 0 h 28575"/>
              <a:gd name="connsiteX1" fmla="*/ 1781175 w 3981450"/>
              <a:gd name="connsiteY1" fmla="*/ 28575 h 28575"/>
              <a:gd name="connsiteX2" fmla="*/ 0 w 3981450"/>
              <a:gd name="connsiteY2" fmla="*/ 28575 h 28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81450" h="28575">
                <a:moveTo>
                  <a:pt x="3981450" y="0"/>
                </a:moveTo>
                <a:lnTo>
                  <a:pt x="1781175" y="28575"/>
                </a:lnTo>
                <a:lnTo>
                  <a:pt x="0" y="28575"/>
                </a:lnTo>
              </a:path>
            </a:pathLst>
          </a:cu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 dirty="0"/>
          </a:p>
        </p:txBody>
      </p:sp>
      <p:grpSp>
        <p:nvGrpSpPr>
          <p:cNvPr id="109" name="Groupe 108"/>
          <p:cNvGrpSpPr/>
          <p:nvPr/>
        </p:nvGrpSpPr>
        <p:grpSpPr>
          <a:xfrm>
            <a:off x="2971801" y="1515157"/>
            <a:ext cx="4743449" cy="3464096"/>
            <a:chOff x="3314700" y="1343025"/>
            <a:chExt cx="4591050" cy="3352800"/>
          </a:xfrm>
        </p:grpSpPr>
        <p:sp>
          <p:nvSpPr>
            <p:cNvPr id="110" name="Forme libre 109"/>
            <p:cNvSpPr/>
            <p:nvPr/>
          </p:nvSpPr>
          <p:spPr>
            <a:xfrm>
              <a:off x="3571875" y="1581150"/>
              <a:ext cx="4200525" cy="3000375"/>
            </a:xfrm>
            <a:custGeom>
              <a:avLst/>
              <a:gdLst>
                <a:gd name="connsiteX0" fmla="*/ 0 w 4200525"/>
                <a:gd name="connsiteY0" fmla="*/ 3000375 h 3000375"/>
                <a:gd name="connsiteX1" fmla="*/ 685800 w 4200525"/>
                <a:gd name="connsiteY1" fmla="*/ 2924175 h 3000375"/>
                <a:gd name="connsiteX2" fmla="*/ 1485900 w 4200525"/>
                <a:gd name="connsiteY2" fmla="*/ 2733675 h 3000375"/>
                <a:gd name="connsiteX3" fmla="*/ 2019300 w 4200525"/>
                <a:gd name="connsiteY3" fmla="*/ 2495550 h 3000375"/>
                <a:gd name="connsiteX4" fmla="*/ 2724150 w 4200525"/>
                <a:gd name="connsiteY4" fmla="*/ 2047875 h 3000375"/>
                <a:gd name="connsiteX5" fmla="*/ 3171825 w 4200525"/>
                <a:gd name="connsiteY5" fmla="*/ 1657350 h 3000375"/>
                <a:gd name="connsiteX6" fmla="*/ 3657600 w 4200525"/>
                <a:gd name="connsiteY6" fmla="*/ 1047750 h 3000375"/>
                <a:gd name="connsiteX7" fmla="*/ 4200525 w 4200525"/>
                <a:gd name="connsiteY7" fmla="*/ 0 h 3000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200525" h="3000375">
                  <a:moveTo>
                    <a:pt x="0" y="3000375"/>
                  </a:moveTo>
                  <a:cubicBezTo>
                    <a:pt x="219075" y="2984500"/>
                    <a:pt x="438150" y="2968625"/>
                    <a:pt x="685800" y="2924175"/>
                  </a:cubicBezTo>
                  <a:cubicBezTo>
                    <a:pt x="933450" y="2879725"/>
                    <a:pt x="1263650" y="2805112"/>
                    <a:pt x="1485900" y="2733675"/>
                  </a:cubicBezTo>
                  <a:cubicBezTo>
                    <a:pt x="1708150" y="2662237"/>
                    <a:pt x="1812925" y="2609850"/>
                    <a:pt x="2019300" y="2495550"/>
                  </a:cubicBezTo>
                  <a:cubicBezTo>
                    <a:pt x="2225675" y="2381250"/>
                    <a:pt x="2532063" y="2187575"/>
                    <a:pt x="2724150" y="2047875"/>
                  </a:cubicBezTo>
                  <a:cubicBezTo>
                    <a:pt x="2916237" y="1908175"/>
                    <a:pt x="3016250" y="1824037"/>
                    <a:pt x="3171825" y="1657350"/>
                  </a:cubicBezTo>
                  <a:cubicBezTo>
                    <a:pt x="3327400" y="1490663"/>
                    <a:pt x="3486150" y="1323975"/>
                    <a:pt x="3657600" y="1047750"/>
                  </a:cubicBezTo>
                  <a:cubicBezTo>
                    <a:pt x="3829050" y="771525"/>
                    <a:pt x="4014787" y="385762"/>
                    <a:pt x="4200525" y="0"/>
                  </a:cubicBezTo>
                </a:path>
              </a:pathLst>
            </a:custGeom>
            <a:noFill/>
            <a:ln w="762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 dirty="0"/>
            </a:p>
          </p:txBody>
        </p:sp>
        <p:sp>
          <p:nvSpPr>
            <p:cNvPr id="111" name="Triangle isocèle 110"/>
            <p:cNvSpPr/>
            <p:nvPr/>
          </p:nvSpPr>
          <p:spPr>
            <a:xfrm rot="1376281">
              <a:off x="7534275" y="1343025"/>
              <a:ext cx="371475" cy="600075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 dirty="0"/>
            </a:p>
          </p:txBody>
        </p:sp>
        <p:sp>
          <p:nvSpPr>
            <p:cNvPr id="112" name="Ellipse 111"/>
            <p:cNvSpPr/>
            <p:nvPr/>
          </p:nvSpPr>
          <p:spPr>
            <a:xfrm>
              <a:off x="3314700" y="4419600"/>
              <a:ext cx="276225" cy="276225"/>
            </a:xfrm>
            <a:prstGeom prst="ellipse">
              <a:avLst/>
            </a:prstGeom>
            <a:noFill/>
            <a:ln w="762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 dirty="0"/>
            </a:p>
          </p:txBody>
        </p:sp>
      </p:grpSp>
      <p:sp>
        <p:nvSpPr>
          <p:cNvPr id="114" name="Ellipse 113"/>
          <p:cNvSpPr/>
          <p:nvPr/>
        </p:nvSpPr>
        <p:spPr>
          <a:xfrm>
            <a:off x="6306720" y="3088122"/>
            <a:ext cx="547777" cy="547777"/>
          </a:xfrm>
          <a:prstGeom prst="ellipse">
            <a:avLst/>
          </a:prstGeom>
          <a:solidFill>
            <a:srgbClr val="FFC000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 dirty="0"/>
          </a:p>
        </p:txBody>
      </p:sp>
      <p:sp>
        <p:nvSpPr>
          <p:cNvPr id="115" name="Ellipse 114"/>
          <p:cNvSpPr/>
          <p:nvPr/>
        </p:nvSpPr>
        <p:spPr>
          <a:xfrm>
            <a:off x="5511606" y="3758421"/>
            <a:ext cx="547777" cy="547777"/>
          </a:xfrm>
          <a:prstGeom prst="ellipse">
            <a:avLst/>
          </a:prstGeom>
          <a:solidFill>
            <a:srgbClr val="72C5D2"/>
          </a:solidFill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 dirty="0"/>
          </a:p>
        </p:txBody>
      </p:sp>
      <p:sp>
        <p:nvSpPr>
          <p:cNvPr id="121" name="Ellipse 120"/>
          <p:cNvSpPr/>
          <p:nvPr/>
        </p:nvSpPr>
        <p:spPr>
          <a:xfrm>
            <a:off x="3613524" y="4459317"/>
            <a:ext cx="547777" cy="547777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 dirty="0"/>
          </a:p>
        </p:txBody>
      </p:sp>
      <p:sp>
        <p:nvSpPr>
          <p:cNvPr id="122" name="Rectangle 121"/>
          <p:cNvSpPr/>
          <p:nvPr/>
        </p:nvSpPr>
        <p:spPr>
          <a:xfrm>
            <a:off x="5141344" y="2194318"/>
            <a:ext cx="1757632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sz="1350" dirty="0" err="1">
                <a:solidFill>
                  <a:srgbClr val="51626F">
                    <a:lumMod val="50000"/>
                  </a:srgbClr>
                </a:solidFill>
              </a:rPr>
              <a:t>Plateform</a:t>
            </a:r>
            <a:r>
              <a:rPr lang="fr-FR" sz="1350" dirty="0">
                <a:solidFill>
                  <a:srgbClr val="51626F">
                    <a:lumMod val="50000"/>
                  </a:srgbClr>
                </a:solidFill>
              </a:rPr>
              <a:t> &amp; OEM</a:t>
            </a:r>
          </a:p>
        </p:txBody>
      </p:sp>
      <p:sp>
        <p:nvSpPr>
          <p:cNvPr id="123" name="Rectangle 122"/>
          <p:cNvSpPr/>
          <p:nvPr/>
        </p:nvSpPr>
        <p:spPr>
          <a:xfrm>
            <a:off x="6919464" y="3031890"/>
            <a:ext cx="2158760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350" dirty="0" err="1">
                <a:solidFill>
                  <a:srgbClr val="51626F">
                    <a:lumMod val="50000"/>
                  </a:srgbClr>
                </a:solidFill>
              </a:rPr>
              <a:t>Partners</a:t>
            </a:r>
            <a:r>
              <a:rPr lang="fr-FR" sz="1350" dirty="0">
                <a:solidFill>
                  <a:srgbClr val="51626F">
                    <a:lumMod val="50000"/>
                  </a:srgbClr>
                </a:solidFill>
              </a:rPr>
              <a:t> &amp; </a:t>
            </a:r>
            <a:r>
              <a:rPr lang="fr-FR" sz="1350" dirty="0" err="1">
                <a:solidFill>
                  <a:srgbClr val="51626F">
                    <a:lumMod val="50000"/>
                  </a:srgbClr>
                </a:solidFill>
              </a:rPr>
              <a:t>Resellers</a:t>
            </a:r>
            <a:endParaRPr lang="fr-FR" sz="1350" dirty="0">
              <a:solidFill>
                <a:srgbClr val="51626F">
                  <a:lumMod val="50000"/>
                </a:srgbClr>
              </a:solidFill>
            </a:endParaRPr>
          </a:p>
        </p:txBody>
      </p:sp>
      <p:sp>
        <p:nvSpPr>
          <p:cNvPr id="124" name="Rectangle 123"/>
          <p:cNvSpPr/>
          <p:nvPr/>
        </p:nvSpPr>
        <p:spPr>
          <a:xfrm>
            <a:off x="4185491" y="3440353"/>
            <a:ext cx="1604513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sz="1350" dirty="0">
                <a:solidFill>
                  <a:srgbClr val="51626F">
                    <a:lumMod val="50000"/>
                  </a:srgbClr>
                </a:solidFill>
              </a:rPr>
              <a:t>Productization</a:t>
            </a:r>
          </a:p>
        </p:txBody>
      </p:sp>
      <p:sp>
        <p:nvSpPr>
          <p:cNvPr id="125" name="Rectangle 124"/>
          <p:cNvSpPr/>
          <p:nvPr/>
        </p:nvSpPr>
        <p:spPr>
          <a:xfrm>
            <a:off x="4554477" y="4820389"/>
            <a:ext cx="881918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350" dirty="0">
                <a:solidFill>
                  <a:srgbClr val="51626F">
                    <a:lumMod val="50000"/>
                  </a:srgbClr>
                </a:solidFill>
              </a:rPr>
              <a:t>New </a:t>
            </a:r>
            <a:r>
              <a:rPr lang="fr-FR" sz="1350" dirty="0" err="1">
                <a:solidFill>
                  <a:srgbClr val="51626F">
                    <a:lumMod val="50000"/>
                  </a:srgbClr>
                </a:solidFill>
              </a:rPr>
              <a:t>Processes</a:t>
            </a:r>
            <a:endParaRPr lang="fr-FR" sz="1350" dirty="0">
              <a:solidFill>
                <a:srgbClr val="51626F">
                  <a:lumMod val="50000"/>
                </a:srgbClr>
              </a:solidFill>
            </a:endParaRPr>
          </a:p>
        </p:txBody>
      </p:sp>
      <p:sp>
        <p:nvSpPr>
          <p:cNvPr id="126" name="Rectangle 125"/>
          <p:cNvSpPr/>
          <p:nvPr/>
        </p:nvSpPr>
        <p:spPr>
          <a:xfrm>
            <a:off x="2570806" y="3898708"/>
            <a:ext cx="1604513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sz="1350" dirty="0">
                <a:solidFill>
                  <a:srgbClr val="51626F">
                    <a:lumMod val="50000"/>
                  </a:srgbClr>
                </a:solidFill>
              </a:rPr>
              <a:t>New Direct </a:t>
            </a:r>
            <a:r>
              <a:rPr lang="fr-FR" sz="1350" dirty="0" err="1">
                <a:solidFill>
                  <a:srgbClr val="51626F">
                    <a:lumMod val="50000"/>
                  </a:srgbClr>
                </a:solidFill>
              </a:rPr>
              <a:t>Customers</a:t>
            </a:r>
            <a:endParaRPr lang="fr-FR" sz="1350" dirty="0">
              <a:solidFill>
                <a:srgbClr val="51626F">
                  <a:lumMod val="50000"/>
                </a:srgbClr>
              </a:solidFill>
            </a:endParaRPr>
          </a:p>
        </p:txBody>
      </p:sp>
      <p:sp>
        <p:nvSpPr>
          <p:cNvPr id="127" name="Ellipse 126"/>
          <p:cNvSpPr/>
          <p:nvPr/>
        </p:nvSpPr>
        <p:spPr>
          <a:xfrm>
            <a:off x="6944535" y="2237746"/>
            <a:ext cx="547777" cy="547777"/>
          </a:xfrm>
          <a:prstGeom prst="ellipse">
            <a:avLst/>
          </a:prstGeom>
          <a:solidFill>
            <a:srgbClr val="1DB3A5"/>
          </a:solidFill>
          <a:ln w="38100">
            <a:solidFill>
              <a:srgbClr val="1DB3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 dirty="0"/>
          </a:p>
        </p:txBody>
      </p:sp>
      <p:sp>
        <p:nvSpPr>
          <p:cNvPr id="128" name="Ellipse 127"/>
          <p:cNvSpPr/>
          <p:nvPr/>
        </p:nvSpPr>
        <p:spPr>
          <a:xfrm>
            <a:off x="4633464" y="4243657"/>
            <a:ext cx="547777" cy="547777"/>
          </a:xfrm>
          <a:prstGeom prst="ellipse">
            <a:avLst/>
          </a:prstGeom>
          <a:solidFill>
            <a:srgbClr val="D4252D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 dirty="0"/>
          </a:p>
        </p:txBody>
      </p:sp>
      <p:sp>
        <p:nvSpPr>
          <p:cNvPr id="129" name="Ellipse 128"/>
          <p:cNvSpPr/>
          <p:nvPr/>
        </p:nvSpPr>
        <p:spPr>
          <a:xfrm>
            <a:off x="1421665" y="4772497"/>
            <a:ext cx="170978" cy="170978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 dirty="0"/>
          </a:p>
        </p:txBody>
      </p:sp>
      <p:pic>
        <p:nvPicPr>
          <p:cNvPr id="130" name="Image 14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1338" y="2381521"/>
            <a:ext cx="3519122" cy="3519122"/>
          </a:xfrm>
          <a:prstGeom prst="rect">
            <a:avLst/>
          </a:prstGeom>
        </p:spPr>
      </p:pic>
      <p:grpSp>
        <p:nvGrpSpPr>
          <p:cNvPr id="131" name="Groupe 96"/>
          <p:cNvGrpSpPr/>
          <p:nvPr/>
        </p:nvGrpSpPr>
        <p:grpSpPr>
          <a:xfrm rot="22426">
            <a:off x="3769443" y="4618096"/>
            <a:ext cx="235939" cy="217693"/>
            <a:chOff x="2276476" y="4251325"/>
            <a:chExt cx="595313" cy="549275"/>
          </a:xfrm>
          <a:noFill/>
        </p:grpSpPr>
        <p:sp>
          <p:nvSpPr>
            <p:cNvPr id="132" name="Freeform 311"/>
            <p:cNvSpPr>
              <a:spLocks/>
            </p:cNvSpPr>
            <p:nvPr/>
          </p:nvSpPr>
          <p:spPr bwMode="auto">
            <a:xfrm>
              <a:off x="2276476" y="4538663"/>
              <a:ext cx="214313" cy="188913"/>
            </a:xfrm>
            <a:custGeom>
              <a:avLst/>
              <a:gdLst>
                <a:gd name="T0" fmla="*/ 0 w 68"/>
                <a:gd name="T1" fmla="*/ 60 h 60"/>
                <a:gd name="T2" fmla="*/ 0 w 68"/>
                <a:gd name="T3" fmla="*/ 11 h 60"/>
                <a:gd name="T4" fmla="*/ 11 w 68"/>
                <a:gd name="T5" fmla="*/ 0 h 60"/>
                <a:gd name="T6" fmla="*/ 19 w 68"/>
                <a:gd name="T7" fmla="*/ 0 h 60"/>
                <a:gd name="T8" fmla="*/ 30 w 68"/>
                <a:gd name="T9" fmla="*/ 11 h 60"/>
                <a:gd name="T10" fmla="*/ 30 w 68"/>
                <a:gd name="T11" fmla="*/ 34 h 60"/>
                <a:gd name="T12" fmla="*/ 34 w 68"/>
                <a:gd name="T13" fmla="*/ 38 h 60"/>
                <a:gd name="T14" fmla="*/ 60 w 68"/>
                <a:gd name="T15" fmla="*/ 38 h 60"/>
                <a:gd name="T16" fmla="*/ 68 w 68"/>
                <a:gd name="T17" fmla="*/ 45 h 60"/>
                <a:gd name="T18" fmla="*/ 68 w 68"/>
                <a:gd name="T19" fmla="*/ 45 h 60"/>
                <a:gd name="T20" fmla="*/ 60 w 68"/>
                <a:gd name="T21" fmla="*/ 53 h 60"/>
                <a:gd name="T22" fmla="*/ 15 w 68"/>
                <a:gd name="T23" fmla="*/ 5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8" h="60">
                  <a:moveTo>
                    <a:pt x="0" y="6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5" y="0"/>
                    <a:pt x="30" y="5"/>
                    <a:pt x="30" y="11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30" y="36"/>
                    <a:pt x="32" y="38"/>
                    <a:pt x="34" y="38"/>
                  </a:cubicBezTo>
                  <a:cubicBezTo>
                    <a:pt x="60" y="38"/>
                    <a:pt x="60" y="38"/>
                    <a:pt x="60" y="38"/>
                  </a:cubicBezTo>
                  <a:cubicBezTo>
                    <a:pt x="65" y="38"/>
                    <a:pt x="68" y="41"/>
                    <a:pt x="68" y="45"/>
                  </a:cubicBezTo>
                  <a:cubicBezTo>
                    <a:pt x="68" y="45"/>
                    <a:pt x="68" y="45"/>
                    <a:pt x="68" y="45"/>
                  </a:cubicBezTo>
                  <a:cubicBezTo>
                    <a:pt x="68" y="49"/>
                    <a:pt x="65" y="53"/>
                    <a:pt x="60" y="53"/>
                  </a:cubicBezTo>
                  <a:cubicBezTo>
                    <a:pt x="15" y="53"/>
                    <a:pt x="15" y="53"/>
                    <a:pt x="15" y="53"/>
                  </a:cubicBezTo>
                </a:path>
              </a:pathLst>
            </a:custGeom>
            <a:grpFill/>
            <a:ln w="12700" cap="rnd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3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33" name="Freeform 312"/>
            <p:cNvSpPr>
              <a:spLocks/>
            </p:cNvSpPr>
            <p:nvPr/>
          </p:nvSpPr>
          <p:spPr bwMode="auto">
            <a:xfrm>
              <a:off x="2657476" y="4538663"/>
              <a:ext cx="214313" cy="188913"/>
            </a:xfrm>
            <a:custGeom>
              <a:avLst/>
              <a:gdLst>
                <a:gd name="T0" fmla="*/ 68 w 68"/>
                <a:gd name="T1" fmla="*/ 60 h 60"/>
                <a:gd name="T2" fmla="*/ 68 w 68"/>
                <a:gd name="T3" fmla="*/ 11 h 60"/>
                <a:gd name="T4" fmla="*/ 57 w 68"/>
                <a:gd name="T5" fmla="*/ 0 h 60"/>
                <a:gd name="T6" fmla="*/ 49 w 68"/>
                <a:gd name="T7" fmla="*/ 0 h 60"/>
                <a:gd name="T8" fmla="*/ 38 w 68"/>
                <a:gd name="T9" fmla="*/ 11 h 60"/>
                <a:gd name="T10" fmla="*/ 38 w 68"/>
                <a:gd name="T11" fmla="*/ 34 h 60"/>
                <a:gd name="T12" fmla="*/ 34 w 68"/>
                <a:gd name="T13" fmla="*/ 38 h 60"/>
                <a:gd name="T14" fmla="*/ 7 w 68"/>
                <a:gd name="T15" fmla="*/ 38 h 60"/>
                <a:gd name="T16" fmla="*/ 0 w 68"/>
                <a:gd name="T17" fmla="*/ 45 h 60"/>
                <a:gd name="T18" fmla="*/ 0 w 68"/>
                <a:gd name="T19" fmla="*/ 45 h 60"/>
                <a:gd name="T20" fmla="*/ 7 w 68"/>
                <a:gd name="T21" fmla="*/ 53 h 60"/>
                <a:gd name="T22" fmla="*/ 53 w 68"/>
                <a:gd name="T23" fmla="*/ 5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8" h="60">
                  <a:moveTo>
                    <a:pt x="68" y="60"/>
                  </a:moveTo>
                  <a:cubicBezTo>
                    <a:pt x="68" y="11"/>
                    <a:pt x="68" y="11"/>
                    <a:pt x="68" y="11"/>
                  </a:cubicBezTo>
                  <a:cubicBezTo>
                    <a:pt x="68" y="5"/>
                    <a:pt x="63" y="0"/>
                    <a:pt x="57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3" y="0"/>
                    <a:pt x="38" y="5"/>
                    <a:pt x="38" y="11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8" y="36"/>
                    <a:pt x="36" y="38"/>
                    <a:pt x="34" y="38"/>
                  </a:cubicBezTo>
                  <a:cubicBezTo>
                    <a:pt x="7" y="38"/>
                    <a:pt x="7" y="38"/>
                    <a:pt x="7" y="38"/>
                  </a:cubicBezTo>
                  <a:cubicBezTo>
                    <a:pt x="3" y="38"/>
                    <a:pt x="0" y="41"/>
                    <a:pt x="0" y="4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9"/>
                    <a:pt x="3" y="53"/>
                    <a:pt x="7" y="53"/>
                  </a:cubicBezTo>
                  <a:cubicBezTo>
                    <a:pt x="53" y="53"/>
                    <a:pt x="53" y="53"/>
                    <a:pt x="53" y="53"/>
                  </a:cubicBezTo>
                </a:path>
              </a:pathLst>
            </a:custGeom>
            <a:grpFill/>
            <a:ln w="12700" cap="rnd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3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34" name="Oval 313"/>
            <p:cNvSpPr>
              <a:spLocks noChangeArrowheads="1"/>
            </p:cNvSpPr>
            <p:nvPr/>
          </p:nvSpPr>
          <p:spPr bwMode="auto">
            <a:xfrm>
              <a:off x="2276476" y="4419600"/>
              <a:ext cx="95250" cy="93663"/>
            </a:xfrm>
            <a:prstGeom prst="ellipse">
              <a:avLst/>
            </a:prstGeom>
            <a:grpFill/>
            <a:ln w="12700" cap="flat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3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35" name="Oval 314"/>
            <p:cNvSpPr>
              <a:spLocks noChangeArrowheads="1"/>
            </p:cNvSpPr>
            <p:nvPr/>
          </p:nvSpPr>
          <p:spPr bwMode="auto">
            <a:xfrm>
              <a:off x="2778126" y="4419600"/>
              <a:ext cx="93663" cy="93663"/>
            </a:xfrm>
            <a:prstGeom prst="ellipse">
              <a:avLst/>
            </a:prstGeom>
            <a:grpFill/>
            <a:ln w="12700" cap="flat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3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36" name="Freeform 315"/>
            <p:cNvSpPr>
              <a:spLocks/>
            </p:cNvSpPr>
            <p:nvPr/>
          </p:nvSpPr>
          <p:spPr bwMode="auto">
            <a:xfrm>
              <a:off x="2374901" y="4705350"/>
              <a:ext cx="400050" cy="95250"/>
            </a:xfrm>
            <a:custGeom>
              <a:avLst/>
              <a:gdLst>
                <a:gd name="T0" fmla="*/ 9 w 127"/>
                <a:gd name="T1" fmla="*/ 0 h 30"/>
                <a:gd name="T2" fmla="*/ 1 w 127"/>
                <a:gd name="T3" fmla="*/ 25 h 30"/>
                <a:gd name="T4" fmla="*/ 4 w 127"/>
                <a:gd name="T5" fmla="*/ 30 h 30"/>
                <a:gd name="T6" fmla="*/ 122 w 127"/>
                <a:gd name="T7" fmla="*/ 30 h 30"/>
                <a:gd name="T8" fmla="*/ 126 w 127"/>
                <a:gd name="T9" fmla="*/ 25 h 30"/>
                <a:gd name="T10" fmla="*/ 118 w 127"/>
                <a:gd name="T1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7" h="30">
                  <a:moveTo>
                    <a:pt x="9" y="0"/>
                  </a:moveTo>
                  <a:cubicBezTo>
                    <a:pt x="1" y="25"/>
                    <a:pt x="1" y="25"/>
                    <a:pt x="1" y="25"/>
                  </a:cubicBezTo>
                  <a:cubicBezTo>
                    <a:pt x="0" y="27"/>
                    <a:pt x="2" y="30"/>
                    <a:pt x="4" y="30"/>
                  </a:cubicBezTo>
                  <a:cubicBezTo>
                    <a:pt x="122" y="30"/>
                    <a:pt x="122" y="30"/>
                    <a:pt x="122" y="30"/>
                  </a:cubicBezTo>
                  <a:cubicBezTo>
                    <a:pt x="125" y="30"/>
                    <a:pt x="127" y="27"/>
                    <a:pt x="126" y="25"/>
                  </a:cubicBezTo>
                  <a:cubicBezTo>
                    <a:pt x="118" y="0"/>
                    <a:pt x="118" y="0"/>
                    <a:pt x="118" y="0"/>
                  </a:cubicBezTo>
                </a:path>
              </a:pathLst>
            </a:custGeom>
            <a:grpFill/>
            <a:ln w="12700" cap="flat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3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37" name="Freeform 316"/>
            <p:cNvSpPr>
              <a:spLocks/>
            </p:cNvSpPr>
            <p:nvPr/>
          </p:nvSpPr>
          <p:spPr bwMode="auto">
            <a:xfrm>
              <a:off x="2419351" y="4586288"/>
              <a:ext cx="311150" cy="73025"/>
            </a:xfrm>
            <a:custGeom>
              <a:avLst/>
              <a:gdLst>
                <a:gd name="T0" fmla="*/ 99 w 99"/>
                <a:gd name="T1" fmla="*/ 23 h 23"/>
                <a:gd name="T2" fmla="*/ 92 w 99"/>
                <a:gd name="T3" fmla="*/ 2 h 23"/>
                <a:gd name="T4" fmla="*/ 88 w 99"/>
                <a:gd name="T5" fmla="*/ 0 h 23"/>
                <a:gd name="T6" fmla="*/ 11 w 99"/>
                <a:gd name="T7" fmla="*/ 0 h 23"/>
                <a:gd name="T8" fmla="*/ 7 w 99"/>
                <a:gd name="T9" fmla="*/ 2 h 23"/>
                <a:gd name="T10" fmla="*/ 0 w 99"/>
                <a:gd name="T11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9" h="23">
                  <a:moveTo>
                    <a:pt x="99" y="23"/>
                  </a:moveTo>
                  <a:cubicBezTo>
                    <a:pt x="92" y="2"/>
                    <a:pt x="92" y="2"/>
                    <a:pt x="92" y="2"/>
                  </a:cubicBezTo>
                  <a:cubicBezTo>
                    <a:pt x="91" y="1"/>
                    <a:pt x="90" y="0"/>
                    <a:pt x="88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9" y="0"/>
                    <a:pt x="7" y="1"/>
                    <a:pt x="7" y="2"/>
                  </a:cubicBezTo>
                  <a:cubicBezTo>
                    <a:pt x="0" y="23"/>
                    <a:pt x="0" y="23"/>
                    <a:pt x="0" y="23"/>
                  </a:cubicBezTo>
                </a:path>
              </a:pathLst>
            </a:custGeom>
            <a:grpFill/>
            <a:ln w="12700" cap="flat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3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38" name="Freeform 317"/>
            <p:cNvSpPr>
              <a:spLocks/>
            </p:cNvSpPr>
            <p:nvPr/>
          </p:nvSpPr>
          <p:spPr bwMode="auto">
            <a:xfrm>
              <a:off x="2419351" y="4251325"/>
              <a:ext cx="311150" cy="239713"/>
            </a:xfrm>
            <a:custGeom>
              <a:avLst/>
              <a:gdLst>
                <a:gd name="T0" fmla="*/ 30 w 99"/>
                <a:gd name="T1" fmla="*/ 60 h 76"/>
                <a:gd name="T2" fmla="*/ 15 w 99"/>
                <a:gd name="T3" fmla="*/ 76 h 76"/>
                <a:gd name="T4" fmla="*/ 15 w 99"/>
                <a:gd name="T5" fmla="*/ 60 h 76"/>
                <a:gd name="T6" fmla="*/ 12 w 99"/>
                <a:gd name="T7" fmla="*/ 60 h 76"/>
                <a:gd name="T8" fmla="*/ 0 w 99"/>
                <a:gd name="T9" fmla="*/ 49 h 76"/>
                <a:gd name="T10" fmla="*/ 0 w 99"/>
                <a:gd name="T11" fmla="*/ 11 h 76"/>
                <a:gd name="T12" fmla="*/ 12 w 99"/>
                <a:gd name="T13" fmla="*/ 0 h 76"/>
                <a:gd name="T14" fmla="*/ 87 w 99"/>
                <a:gd name="T15" fmla="*/ 0 h 76"/>
                <a:gd name="T16" fmla="*/ 99 w 99"/>
                <a:gd name="T17" fmla="*/ 11 h 76"/>
                <a:gd name="T18" fmla="*/ 99 w 99"/>
                <a:gd name="T19" fmla="*/ 49 h 76"/>
                <a:gd name="T20" fmla="*/ 87 w 99"/>
                <a:gd name="T21" fmla="*/ 60 h 76"/>
                <a:gd name="T22" fmla="*/ 30 w 99"/>
                <a:gd name="T23" fmla="*/ 6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9" h="76">
                  <a:moveTo>
                    <a:pt x="30" y="60"/>
                  </a:moveTo>
                  <a:cubicBezTo>
                    <a:pt x="15" y="76"/>
                    <a:pt x="15" y="76"/>
                    <a:pt x="15" y="76"/>
                  </a:cubicBezTo>
                  <a:cubicBezTo>
                    <a:pt x="15" y="60"/>
                    <a:pt x="15" y="60"/>
                    <a:pt x="15" y="60"/>
                  </a:cubicBezTo>
                  <a:cubicBezTo>
                    <a:pt x="12" y="60"/>
                    <a:pt x="12" y="60"/>
                    <a:pt x="12" y="60"/>
                  </a:cubicBezTo>
                  <a:cubicBezTo>
                    <a:pt x="5" y="60"/>
                    <a:pt x="0" y="55"/>
                    <a:pt x="0" y="49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93" y="0"/>
                    <a:pt x="99" y="5"/>
                    <a:pt x="99" y="11"/>
                  </a:cubicBezTo>
                  <a:cubicBezTo>
                    <a:pt x="99" y="49"/>
                    <a:pt x="99" y="49"/>
                    <a:pt x="99" y="49"/>
                  </a:cubicBezTo>
                  <a:cubicBezTo>
                    <a:pt x="99" y="55"/>
                    <a:pt x="93" y="60"/>
                    <a:pt x="87" y="60"/>
                  </a:cubicBezTo>
                  <a:lnTo>
                    <a:pt x="30" y="60"/>
                  </a:lnTo>
                  <a:close/>
                </a:path>
              </a:pathLst>
            </a:custGeom>
            <a:grpFill/>
            <a:ln w="12700" cap="flat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3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39" name="Line 318"/>
            <p:cNvSpPr>
              <a:spLocks noChangeShapeType="1"/>
            </p:cNvSpPr>
            <p:nvPr/>
          </p:nvSpPr>
          <p:spPr bwMode="auto">
            <a:xfrm>
              <a:off x="2490788" y="4324350"/>
              <a:ext cx="166688" cy="0"/>
            </a:xfrm>
            <a:prstGeom prst="line">
              <a:avLst/>
            </a:prstGeom>
            <a:grpFill/>
            <a:ln w="12700" cap="rnd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3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40" name="Line 319"/>
            <p:cNvSpPr>
              <a:spLocks noChangeShapeType="1"/>
            </p:cNvSpPr>
            <p:nvPr/>
          </p:nvSpPr>
          <p:spPr bwMode="auto">
            <a:xfrm>
              <a:off x="2490788" y="4371975"/>
              <a:ext cx="130175" cy="0"/>
            </a:xfrm>
            <a:prstGeom prst="line">
              <a:avLst/>
            </a:prstGeom>
            <a:grpFill/>
            <a:ln w="12700" cap="rnd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3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41" name="Groupe 81"/>
          <p:cNvGrpSpPr/>
          <p:nvPr/>
        </p:nvGrpSpPr>
        <p:grpSpPr>
          <a:xfrm rot="22426">
            <a:off x="4806205" y="4402596"/>
            <a:ext cx="210944" cy="229898"/>
            <a:chOff x="3432176" y="5468938"/>
            <a:chExt cx="547688" cy="596900"/>
          </a:xfrm>
          <a:noFill/>
        </p:grpSpPr>
        <p:sp>
          <p:nvSpPr>
            <p:cNvPr id="142" name="Line 227"/>
            <p:cNvSpPr>
              <a:spLocks noChangeShapeType="1"/>
            </p:cNvSpPr>
            <p:nvPr/>
          </p:nvSpPr>
          <p:spPr bwMode="auto">
            <a:xfrm>
              <a:off x="3706813" y="5718175"/>
              <a:ext cx="0" cy="347663"/>
            </a:xfrm>
            <a:prstGeom prst="line">
              <a:avLst/>
            </a:prstGeom>
            <a:grpFill/>
            <a:ln w="12700" cap="rnd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3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43" name="Oval 228"/>
            <p:cNvSpPr>
              <a:spLocks noChangeArrowheads="1"/>
            </p:cNvSpPr>
            <p:nvPr/>
          </p:nvSpPr>
          <p:spPr bwMode="auto">
            <a:xfrm>
              <a:off x="3659188" y="5468938"/>
              <a:ext cx="93663" cy="95250"/>
            </a:xfrm>
            <a:prstGeom prst="ellipse">
              <a:avLst/>
            </a:prstGeom>
            <a:grpFill/>
            <a:ln w="12700" cap="flat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3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44" name="Oval 229"/>
            <p:cNvSpPr>
              <a:spLocks noChangeArrowheads="1"/>
            </p:cNvSpPr>
            <p:nvPr/>
          </p:nvSpPr>
          <p:spPr bwMode="auto">
            <a:xfrm>
              <a:off x="3825876" y="5468938"/>
              <a:ext cx="95250" cy="95250"/>
            </a:xfrm>
            <a:prstGeom prst="ellipse">
              <a:avLst/>
            </a:prstGeom>
            <a:grpFill/>
            <a:ln w="12700" cap="flat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3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45" name="Oval 230"/>
            <p:cNvSpPr>
              <a:spLocks noChangeArrowheads="1"/>
            </p:cNvSpPr>
            <p:nvPr/>
          </p:nvSpPr>
          <p:spPr bwMode="auto">
            <a:xfrm>
              <a:off x="3492501" y="5468938"/>
              <a:ext cx="93663" cy="95250"/>
            </a:xfrm>
            <a:prstGeom prst="ellipse">
              <a:avLst/>
            </a:prstGeom>
            <a:grpFill/>
            <a:ln w="12700" cap="flat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3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46" name="Freeform 231"/>
            <p:cNvSpPr>
              <a:spLocks/>
            </p:cNvSpPr>
            <p:nvPr/>
          </p:nvSpPr>
          <p:spPr bwMode="auto">
            <a:xfrm>
              <a:off x="3787776" y="5586413"/>
              <a:ext cx="192088" cy="214313"/>
            </a:xfrm>
            <a:custGeom>
              <a:avLst/>
              <a:gdLst>
                <a:gd name="T0" fmla="*/ 46 w 61"/>
                <a:gd name="T1" fmla="*/ 68 h 68"/>
                <a:gd name="T2" fmla="*/ 61 w 61"/>
                <a:gd name="T3" fmla="*/ 53 h 68"/>
                <a:gd name="T4" fmla="*/ 61 w 61"/>
                <a:gd name="T5" fmla="*/ 16 h 68"/>
                <a:gd name="T6" fmla="*/ 52 w 61"/>
                <a:gd name="T7" fmla="*/ 3 h 68"/>
                <a:gd name="T8" fmla="*/ 42 w 61"/>
                <a:gd name="T9" fmla="*/ 0 h 68"/>
                <a:gd name="T10" fmla="*/ 27 w 61"/>
                <a:gd name="T11" fmla="*/ 16 h 68"/>
                <a:gd name="T12" fmla="*/ 12 w 61"/>
                <a:gd name="T13" fmla="*/ 0 h 68"/>
                <a:gd name="T14" fmla="*/ 2 w 61"/>
                <a:gd name="T15" fmla="*/ 3 h 68"/>
                <a:gd name="T16" fmla="*/ 0 w 61"/>
                <a:gd name="T17" fmla="*/ 4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68">
                  <a:moveTo>
                    <a:pt x="46" y="68"/>
                  </a:moveTo>
                  <a:cubicBezTo>
                    <a:pt x="54" y="68"/>
                    <a:pt x="61" y="62"/>
                    <a:pt x="61" y="53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0"/>
                    <a:pt x="57" y="5"/>
                    <a:pt x="52" y="3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1" y="3"/>
                    <a:pt x="0" y="4"/>
                  </a:cubicBezTo>
                </a:path>
              </a:pathLst>
            </a:custGeom>
            <a:grpFill/>
            <a:ln w="12700" cap="flat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3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47" name="Freeform 232"/>
            <p:cNvSpPr>
              <a:spLocks/>
            </p:cNvSpPr>
            <p:nvPr/>
          </p:nvSpPr>
          <p:spPr bwMode="auto">
            <a:xfrm>
              <a:off x="3432176" y="5586413"/>
              <a:ext cx="188913" cy="214313"/>
            </a:xfrm>
            <a:custGeom>
              <a:avLst/>
              <a:gdLst>
                <a:gd name="T0" fmla="*/ 60 w 60"/>
                <a:gd name="T1" fmla="*/ 4 h 68"/>
                <a:gd name="T2" fmla="*/ 59 w 60"/>
                <a:gd name="T3" fmla="*/ 3 h 68"/>
                <a:gd name="T4" fmla="*/ 49 w 60"/>
                <a:gd name="T5" fmla="*/ 0 h 68"/>
                <a:gd name="T6" fmla="*/ 34 w 60"/>
                <a:gd name="T7" fmla="*/ 16 h 68"/>
                <a:gd name="T8" fmla="*/ 19 w 60"/>
                <a:gd name="T9" fmla="*/ 0 h 68"/>
                <a:gd name="T10" fmla="*/ 9 w 60"/>
                <a:gd name="T11" fmla="*/ 3 h 68"/>
                <a:gd name="T12" fmla="*/ 0 w 60"/>
                <a:gd name="T13" fmla="*/ 16 h 68"/>
                <a:gd name="T14" fmla="*/ 0 w 60"/>
                <a:gd name="T15" fmla="*/ 53 h 68"/>
                <a:gd name="T16" fmla="*/ 15 w 60"/>
                <a:gd name="T17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68">
                  <a:moveTo>
                    <a:pt x="60" y="4"/>
                  </a:moveTo>
                  <a:cubicBezTo>
                    <a:pt x="60" y="3"/>
                    <a:pt x="59" y="3"/>
                    <a:pt x="59" y="3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4" y="5"/>
                    <a:pt x="0" y="10"/>
                    <a:pt x="0" y="16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62"/>
                    <a:pt x="7" y="68"/>
                    <a:pt x="15" y="68"/>
                  </a:cubicBezTo>
                </a:path>
              </a:pathLst>
            </a:custGeom>
            <a:grpFill/>
            <a:ln w="12700" cap="flat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3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48" name="Line 233"/>
            <p:cNvSpPr>
              <a:spLocks noChangeShapeType="1"/>
            </p:cNvSpPr>
            <p:nvPr/>
          </p:nvSpPr>
          <p:spPr bwMode="auto">
            <a:xfrm>
              <a:off x="3646488" y="5659438"/>
              <a:ext cx="0" cy="65088"/>
            </a:xfrm>
            <a:prstGeom prst="line">
              <a:avLst/>
            </a:prstGeom>
            <a:grpFill/>
            <a:ln w="12700" cap="rnd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3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49" name="Line 234"/>
            <p:cNvSpPr>
              <a:spLocks noChangeShapeType="1"/>
            </p:cNvSpPr>
            <p:nvPr/>
          </p:nvSpPr>
          <p:spPr bwMode="auto">
            <a:xfrm flipV="1">
              <a:off x="3765551" y="5659438"/>
              <a:ext cx="0" cy="65088"/>
            </a:xfrm>
            <a:prstGeom prst="line">
              <a:avLst/>
            </a:prstGeom>
            <a:grpFill/>
            <a:ln w="12700" cap="rnd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3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50" name="Freeform 235"/>
            <p:cNvSpPr>
              <a:spLocks/>
            </p:cNvSpPr>
            <p:nvPr/>
          </p:nvSpPr>
          <p:spPr bwMode="auto">
            <a:xfrm>
              <a:off x="3598863" y="5586413"/>
              <a:ext cx="214313" cy="153988"/>
            </a:xfrm>
            <a:custGeom>
              <a:avLst/>
              <a:gdLst>
                <a:gd name="T0" fmla="*/ 68 w 68"/>
                <a:gd name="T1" fmla="*/ 49 h 49"/>
                <a:gd name="T2" fmla="*/ 68 w 68"/>
                <a:gd name="T3" fmla="*/ 16 h 49"/>
                <a:gd name="T4" fmla="*/ 59 w 68"/>
                <a:gd name="T5" fmla="*/ 3 h 49"/>
                <a:gd name="T6" fmla="*/ 49 w 68"/>
                <a:gd name="T7" fmla="*/ 0 h 49"/>
                <a:gd name="T8" fmla="*/ 34 w 68"/>
                <a:gd name="T9" fmla="*/ 16 h 49"/>
                <a:gd name="T10" fmla="*/ 19 w 68"/>
                <a:gd name="T11" fmla="*/ 0 h 49"/>
                <a:gd name="T12" fmla="*/ 9 w 68"/>
                <a:gd name="T13" fmla="*/ 3 h 49"/>
                <a:gd name="T14" fmla="*/ 0 w 68"/>
                <a:gd name="T15" fmla="*/ 16 h 49"/>
                <a:gd name="T16" fmla="*/ 0 w 68"/>
                <a:gd name="T17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" h="49">
                  <a:moveTo>
                    <a:pt x="68" y="49"/>
                  </a:moveTo>
                  <a:cubicBezTo>
                    <a:pt x="68" y="16"/>
                    <a:pt x="68" y="16"/>
                    <a:pt x="68" y="16"/>
                  </a:cubicBezTo>
                  <a:cubicBezTo>
                    <a:pt x="68" y="10"/>
                    <a:pt x="64" y="5"/>
                    <a:pt x="59" y="3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4" y="5"/>
                    <a:pt x="0" y="10"/>
                    <a:pt x="0" y="16"/>
                  </a:cubicBezTo>
                  <a:cubicBezTo>
                    <a:pt x="0" y="49"/>
                    <a:pt x="0" y="49"/>
                    <a:pt x="0" y="49"/>
                  </a:cubicBezTo>
                </a:path>
              </a:pathLst>
            </a:custGeom>
            <a:grpFill/>
            <a:ln w="12700" cap="flat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3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51" name="Freeform 236"/>
            <p:cNvSpPr>
              <a:spLocks/>
            </p:cNvSpPr>
            <p:nvPr/>
          </p:nvSpPr>
          <p:spPr bwMode="auto">
            <a:xfrm>
              <a:off x="3435351" y="5718175"/>
              <a:ext cx="541338" cy="347663"/>
            </a:xfrm>
            <a:custGeom>
              <a:avLst/>
              <a:gdLst>
                <a:gd name="T0" fmla="*/ 86 w 172"/>
                <a:gd name="T1" fmla="*/ 110 h 110"/>
                <a:gd name="T2" fmla="*/ 172 w 172"/>
                <a:gd name="T3" fmla="*/ 76 h 110"/>
                <a:gd name="T4" fmla="*/ 86 w 172"/>
                <a:gd name="T5" fmla="*/ 0 h 110"/>
                <a:gd name="T6" fmla="*/ 0 w 172"/>
                <a:gd name="T7" fmla="*/ 76 h 110"/>
                <a:gd name="T8" fmla="*/ 86 w 172"/>
                <a:gd name="T9" fmla="*/ 11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" h="110">
                  <a:moveTo>
                    <a:pt x="86" y="110"/>
                  </a:moveTo>
                  <a:cubicBezTo>
                    <a:pt x="122" y="110"/>
                    <a:pt x="154" y="96"/>
                    <a:pt x="172" y="76"/>
                  </a:cubicBezTo>
                  <a:cubicBezTo>
                    <a:pt x="167" y="33"/>
                    <a:pt x="130" y="0"/>
                    <a:pt x="86" y="0"/>
                  </a:cubicBezTo>
                  <a:cubicBezTo>
                    <a:pt x="42" y="0"/>
                    <a:pt x="5" y="33"/>
                    <a:pt x="0" y="76"/>
                  </a:cubicBezTo>
                  <a:cubicBezTo>
                    <a:pt x="18" y="96"/>
                    <a:pt x="50" y="110"/>
                    <a:pt x="86" y="110"/>
                  </a:cubicBezTo>
                  <a:close/>
                </a:path>
              </a:pathLst>
            </a:custGeom>
            <a:grpFill/>
            <a:ln w="12700" cap="rnd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3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52" name="Freeform 237"/>
            <p:cNvSpPr>
              <a:spLocks/>
            </p:cNvSpPr>
            <p:nvPr/>
          </p:nvSpPr>
          <p:spPr bwMode="auto">
            <a:xfrm>
              <a:off x="3479801" y="5838825"/>
              <a:ext cx="454025" cy="60325"/>
            </a:xfrm>
            <a:custGeom>
              <a:avLst/>
              <a:gdLst>
                <a:gd name="T0" fmla="*/ 0 w 144"/>
                <a:gd name="T1" fmla="*/ 0 h 19"/>
                <a:gd name="T2" fmla="*/ 72 w 144"/>
                <a:gd name="T3" fmla="*/ 19 h 19"/>
                <a:gd name="T4" fmla="*/ 144 w 144"/>
                <a:gd name="T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4" h="19">
                  <a:moveTo>
                    <a:pt x="0" y="0"/>
                  </a:moveTo>
                  <a:cubicBezTo>
                    <a:pt x="16" y="11"/>
                    <a:pt x="42" y="19"/>
                    <a:pt x="72" y="19"/>
                  </a:cubicBezTo>
                  <a:cubicBezTo>
                    <a:pt x="102" y="19"/>
                    <a:pt x="128" y="11"/>
                    <a:pt x="144" y="0"/>
                  </a:cubicBezTo>
                </a:path>
              </a:pathLst>
            </a:custGeom>
            <a:grpFill/>
            <a:ln w="12700" cap="flat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3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53" name="Line 238"/>
            <p:cNvSpPr>
              <a:spLocks noChangeShapeType="1"/>
            </p:cNvSpPr>
            <p:nvPr/>
          </p:nvSpPr>
          <p:spPr bwMode="auto">
            <a:xfrm>
              <a:off x="3479801" y="5659438"/>
              <a:ext cx="0" cy="179388"/>
            </a:xfrm>
            <a:prstGeom prst="line">
              <a:avLst/>
            </a:prstGeom>
            <a:grpFill/>
            <a:ln w="12700" cap="rnd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3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54" name="Line 239"/>
            <p:cNvSpPr>
              <a:spLocks noChangeShapeType="1"/>
            </p:cNvSpPr>
            <p:nvPr/>
          </p:nvSpPr>
          <p:spPr bwMode="auto">
            <a:xfrm flipV="1">
              <a:off x="3933826" y="5659438"/>
              <a:ext cx="0" cy="179388"/>
            </a:xfrm>
            <a:prstGeom prst="line">
              <a:avLst/>
            </a:prstGeom>
            <a:grpFill/>
            <a:ln w="12700" cap="rnd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3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55" name="Freeform 240"/>
            <p:cNvSpPr>
              <a:spLocks/>
            </p:cNvSpPr>
            <p:nvPr/>
          </p:nvSpPr>
          <p:spPr bwMode="auto">
            <a:xfrm>
              <a:off x="3552831" y="5718175"/>
              <a:ext cx="307976" cy="319087"/>
            </a:xfrm>
            <a:custGeom>
              <a:avLst/>
              <a:gdLst>
                <a:gd name="T0" fmla="*/ 97 w 98"/>
                <a:gd name="T1" fmla="*/ 101 h 101"/>
                <a:gd name="T2" fmla="*/ 98 w 98"/>
                <a:gd name="T3" fmla="*/ 87 h 101"/>
                <a:gd name="T4" fmla="*/ 49 w 98"/>
                <a:gd name="T5" fmla="*/ 0 h 101"/>
                <a:gd name="T6" fmla="*/ 0 w 98"/>
                <a:gd name="T7" fmla="*/ 87 h 101"/>
                <a:gd name="T8" fmla="*/ 0 w 98"/>
                <a:gd name="T9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101">
                  <a:moveTo>
                    <a:pt x="97" y="101"/>
                  </a:moveTo>
                  <a:cubicBezTo>
                    <a:pt x="98" y="96"/>
                    <a:pt x="98" y="92"/>
                    <a:pt x="98" y="87"/>
                  </a:cubicBezTo>
                  <a:cubicBezTo>
                    <a:pt x="98" y="40"/>
                    <a:pt x="76" y="0"/>
                    <a:pt x="49" y="0"/>
                  </a:cubicBezTo>
                  <a:cubicBezTo>
                    <a:pt x="22" y="0"/>
                    <a:pt x="0" y="40"/>
                    <a:pt x="0" y="87"/>
                  </a:cubicBezTo>
                  <a:cubicBezTo>
                    <a:pt x="0" y="92"/>
                    <a:pt x="0" y="96"/>
                    <a:pt x="0" y="101"/>
                  </a:cubicBezTo>
                </a:path>
              </a:pathLst>
            </a:custGeom>
            <a:grpFill/>
            <a:ln w="12700" cap="rnd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3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56" name="Groupe 39"/>
          <p:cNvGrpSpPr/>
          <p:nvPr/>
        </p:nvGrpSpPr>
        <p:grpSpPr>
          <a:xfrm rot="22426">
            <a:off x="7107940" y="2402413"/>
            <a:ext cx="220964" cy="221525"/>
            <a:chOff x="10453688" y="4138613"/>
            <a:chExt cx="625476" cy="627063"/>
          </a:xfrm>
          <a:noFill/>
        </p:grpSpPr>
        <p:sp>
          <p:nvSpPr>
            <p:cNvPr id="157" name="Oval 528"/>
            <p:cNvSpPr>
              <a:spLocks noChangeArrowheads="1"/>
            </p:cNvSpPr>
            <p:nvPr/>
          </p:nvSpPr>
          <p:spPr bwMode="auto">
            <a:xfrm>
              <a:off x="10474326" y="4160838"/>
              <a:ext cx="95250" cy="90488"/>
            </a:xfrm>
            <a:prstGeom prst="ellipse">
              <a:avLst/>
            </a:prstGeom>
            <a:grpFill/>
            <a:ln w="12700" cap="flat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3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58" name="Oval 529"/>
            <p:cNvSpPr>
              <a:spLocks noChangeArrowheads="1"/>
            </p:cNvSpPr>
            <p:nvPr/>
          </p:nvSpPr>
          <p:spPr bwMode="auto">
            <a:xfrm>
              <a:off x="10963276" y="4160838"/>
              <a:ext cx="90488" cy="90488"/>
            </a:xfrm>
            <a:prstGeom prst="ellipse">
              <a:avLst/>
            </a:prstGeom>
            <a:grpFill/>
            <a:ln w="12700" cap="flat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3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59" name="Oval 530"/>
            <p:cNvSpPr>
              <a:spLocks noChangeArrowheads="1"/>
            </p:cNvSpPr>
            <p:nvPr/>
          </p:nvSpPr>
          <p:spPr bwMode="auto">
            <a:xfrm>
              <a:off x="10474326" y="4649788"/>
              <a:ext cx="95250" cy="90488"/>
            </a:xfrm>
            <a:prstGeom prst="ellipse">
              <a:avLst/>
            </a:prstGeom>
            <a:grpFill/>
            <a:ln w="12700" cap="flat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3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60" name="Oval 531"/>
            <p:cNvSpPr>
              <a:spLocks noChangeArrowheads="1"/>
            </p:cNvSpPr>
            <p:nvPr/>
          </p:nvSpPr>
          <p:spPr bwMode="auto">
            <a:xfrm>
              <a:off x="10720388" y="4138613"/>
              <a:ext cx="92075" cy="90488"/>
            </a:xfrm>
            <a:prstGeom prst="ellipse">
              <a:avLst/>
            </a:prstGeom>
            <a:grpFill/>
            <a:ln w="12700" cap="flat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3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61" name="Oval 532"/>
            <p:cNvSpPr>
              <a:spLocks noChangeArrowheads="1"/>
            </p:cNvSpPr>
            <p:nvPr/>
          </p:nvSpPr>
          <p:spPr bwMode="auto">
            <a:xfrm>
              <a:off x="10720388" y="4672013"/>
              <a:ext cx="92075" cy="93663"/>
            </a:xfrm>
            <a:prstGeom prst="ellipse">
              <a:avLst/>
            </a:prstGeom>
            <a:grpFill/>
            <a:ln w="12700" cap="flat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3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62" name="Oval 533"/>
            <p:cNvSpPr>
              <a:spLocks noChangeArrowheads="1"/>
            </p:cNvSpPr>
            <p:nvPr/>
          </p:nvSpPr>
          <p:spPr bwMode="auto">
            <a:xfrm>
              <a:off x="10963276" y="4649788"/>
              <a:ext cx="90488" cy="90488"/>
            </a:xfrm>
            <a:prstGeom prst="ellipse">
              <a:avLst/>
            </a:prstGeom>
            <a:grpFill/>
            <a:ln w="12700" cap="flat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3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63" name="Oval 534"/>
            <p:cNvSpPr>
              <a:spLocks noChangeArrowheads="1"/>
            </p:cNvSpPr>
            <p:nvPr/>
          </p:nvSpPr>
          <p:spPr bwMode="auto">
            <a:xfrm>
              <a:off x="10453688" y="4403725"/>
              <a:ext cx="90488" cy="93663"/>
            </a:xfrm>
            <a:prstGeom prst="ellipse">
              <a:avLst/>
            </a:prstGeom>
            <a:grpFill/>
            <a:ln w="12700" cap="flat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3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64" name="Oval 535"/>
            <p:cNvSpPr>
              <a:spLocks noChangeArrowheads="1"/>
            </p:cNvSpPr>
            <p:nvPr/>
          </p:nvSpPr>
          <p:spPr bwMode="auto">
            <a:xfrm>
              <a:off x="10614026" y="4298950"/>
              <a:ext cx="301625" cy="303213"/>
            </a:xfrm>
            <a:prstGeom prst="ellipse">
              <a:avLst/>
            </a:prstGeom>
            <a:grpFill/>
            <a:ln w="12700" cap="flat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3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65" name="Oval 536"/>
            <p:cNvSpPr>
              <a:spLocks noChangeArrowheads="1"/>
            </p:cNvSpPr>
            <p:nvPr/>
          </p:nvSpPr>
          <p:spPr bwMode="auto">
            <a:xfrm>
              <a:off x="10985501" y="4403725"/>
              <a:ext cx="93663" cy="93663"/>
            </a:xfrm>
            <a:prstGeom prst="ellipse">
              <a:avLst/>
            </a:prstGeom>
            <a:grpFill/>
            <a:ln w="12700" cap="flat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3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66" name="Line 537"/>
            <p:cNvSpPr>
              <a:spLocks noChangeShapeType="1"/>
            </p:cNvSpPr>
            <p:nvPr/>
          </p:nvSpPr>
          <p:spPr bwMode="auto">
            <a:xfrm>
              <a:off x="10764838" y="4229100"/>
              <a:ext cx="0" cy="69850"/>
            </a:xfrm>
            <a:prstGeom prst="line">
              <a:avLst/>
            </a:prstGeom>
            <a:grpFill/>
            <a:ln w="12700" cap="flat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3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67" name="Line 538"/>
            <p:cNvSpPr>
              <a:spLocks noChangeShapeType="1"/>
            </p:cNvSpPr>
            <p:nvPr/>
          </p:nvSpPr>
          <p:spPr bwMode="auto">
            <a:xfrm flipH="1">
              <a:off x="10915651" y="4449763"/>
              <a:ext cx="69850" cy="0"/>
            </a:xfrm>
            <a:prstGeom prst="line">
              <a:avLst/>
            </a:prstGeom>
            <a:grpFill/>
            <a:ln w="12700" cap="flat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3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68" name="Line 539"/>
            <p:cNvSpPr>
              <a:spLocks noChangeShapeType="1"/>
            </p:cNvSpPr>
            <p:nvPr/>
          </p:nvSpPr>
          <p:spPr bwMode="auto">
            <a:xfrm>
              <a:off x="10764838" y="4602163"/>
              <a:ext cx="0" cy="69850"/>
            </a:xfrm>
            <a:prstGeom prst="line">
              <a:avLst/>
            </a:prstGeom>
            <a:grpFill/>
            <a:ln w="12700" cap="flat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3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69" name="Line 540"/>
            <p:cNvSpPr>
              <a:spLocks noChangeShapeType="1"/>
            </p:cNvSpPr>
            <p:nvPr/>
          </p:nvSpPr>
          <p:spPr bwMode="auto">
            <a:xfrm flipH="1">
              <a:off x="10544176" y="4449763"/>
              <a:ext cx="69850" cy="0"/>
            </a:xfrm>
            <a:prstGeom prst="line">
              <a:avLst/>
            </a:prstGeom>
            <a:grpFill/>
            <a:ln w="12700" cap="flat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3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70" name="Line 541"/>
            <p:cNvSpPr>
              <a:spLocks noChangeShapeType="1"/>
            </p:cNvSpPr>
            <p:nvPr/>
          </p:nvSpPr>
          <p:spPr bwMode="auto">
            <a:xfrm flipV="1">
              <a:off x="10553701" y="4557713"/>
              <a:ext cx="103188" cy="104775"/>
            </a:xfrm>
            <a:prstGeom prst="line">
              <a:avLst/>
            </a:prstGeom>
            <a:grpFill/>
            <a:ln w="12700" cap="flat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3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71" name="Line 542"/>
            <p:cNvSpPr>
              <a:spLocks noChangeShapeType="1"/>
            </p:cNvSpPr>
            <p:nvPr/>
          </p:nvSpPr>
          <p:spPr bwMode="auto">
            <a:xfrm flipH="1" flipV="1">
              <a:off x="10553701" y="4238625"/>
              <a:ext cx="103188" cy="104775"/>
            </a:xfrm>
            <a:prstGeom prst="line">
              <a:avLst/>
            </a:prstGeom>
            <a:grpFill/>
            <a:ln w="12700" cap="flat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3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72" name="Line 543"/>
            <p:cNvSpPr>
              <a:spLocks noChangeShapeType="1"/>
            </p:cNvSpPr>
            <p:nvPr/>
          </p:nvSpPr>
          <p:spPr bwMode="auto">
            <a:xfrm flipH="1">
              <a:off x="10871201" y="4238625"/>
              <a:ext cx="104775" cy="104775"/>
            </a:xfrm>
            <a:prstGeom prst="line">
              <a:avLst/>
            </a:prstGeom>
            <a:grpFill/>
            <a:ln w="12700" cap="flat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3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73" name="Line 544"/>
            <p:cNvSpPr>
              <a:spLocks noChangeShapeType="1"/>
            </p:cNvSpPr>
            <p:nvPr/>
          </p:nvSpPr>
          <p:spPr bwMode="auto">
            <a:xfrm>
              <a:off x="10871201" y="4557713"/>
              <a:ext cx="104775" cy="104775"/>
            </a:xfrm>
            <a:prstGeom prst="line">
              <a:avLst/>
            </a:prstGeom>
            <a:grpFill/>
            <a:ln w="12700" cap="flat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3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74" name="Oval 545"/>
            <p:cNvSpPr>
              <a:spLocks noChangeArrowheads="1"/>
            </p:cNvSpPr>
            <p:nvPr/>
          </p:nvSpPr>
          <p:spPr bwMode="auto">
            <a:xfrm>
              <a:off x="10707688" y="4368800"/>
              <a:ext cx="117475" cy="115888"/>
            </a:xfrm>
            <a:prstGeom prst="ellipse">
              <a:avLst/>
            </a:prstGeom>
            <a:grpFill/>
            <a:ln w="12700" cap="flat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3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75" name="Freeform 546"/>
            <p:cNvSpPr>
              <a:spLocks/>
            </p:cNvSpPr>
            <p:nvPr/>
          </p:nvSpPr>
          <p:spPr bwMode="auto">
            <a:xfrm>
              <a:off x="10660063" y="4497388"/>
              <a:ext cx="207963" cy="63500"/>
            </a:xfrm>
            <a:custGeom>
              <a:avLst/>
              <a:gdLst>
                <a:gd name="T0" fmla="*/ 66 w 66"/>
                <a:gd name="T1" fmla="*/ 20 h 20"/>
                <a:gd name="T2" fmla="*/ 66 w 66"/>
                <a:gd name="T3" fmla="*/ 19 h 20"/>
                <a:gd name="T4" fmla="*/ 58 w 66"/>
                <a:gd name="T5" fmla="*/ 6 h 20"/>
                <a:gd name="T6" fmla="*/ 33 w 66"/>
                <a:gd name="T7" fmla="*/ 0 h 20"/>
                <a:gd name="T8" fmla="*/ 8 w 66"/>
                <a:gd name="T9" fmla="*/ 6 h 20"/>
                <a:gd name="T10" fmla="*/ 0 w 66"/>
                <a:gd name="T11" fmla="*/ 19 h 20"/>
                <a:gd name="T12" fmla="*/ 0 w 66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" h="20">
                  <a:moveTo>
                    <a:pt x="66" y="20"/>
                  </a:moveTo>
                  <a:cubicBezTo>
                    <a:pt x="66" y="19"/>
                    <a:pt x="66" y="19"/>
                    <a:pt x="66" y="19"/>
                  </a:cubicBezTo>
                  <a:cubicBezTo>
                    <a:pt x="66" y="14"/>
                    <a:pt x="63" y="9"/>
                    <a:pt x="58" y="6"/>
                  </a:cubicBezTo>
                  <a:cubicBezTo>
                    <a:pt x="52" y="3"/>
                    <a:pt x="43" y="0"/>
                    <a:pt x="33" y="0"/>
                  </a:cubicBezTo>
                  <a:cubicBezTo>
                    <a:pt x="23" y="0"/>
                    <a:pt x="15" y="3"/>
                    <a:pt x="8" y="6"/>
                  </a:cubicBezTo>
                  <a:cubicBezTo>
                    <a:pt x="3" y="9"/>
                    <a:pt x="0" y="14"/>
                    <a:pt x="0" y="19"/>
                  </a:cubicBezTo>
                  <a:cubicBezTo>
                    <a:pt x="0" y="20"/>
                    <a:pt x="0" y="20"/>
                    <a:pt x="0" y="20"/>
                  </a:cubicBezTo>
                </a:path>
              </a:pathLst>
            </a:custGeom>
            <a:grpFill/>
            <a:ln w="12700" cap="flat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3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76" name="Groupe 59"/>
          <p:cNvGrpSpPr/>
          <p:nvPr/>
        </p:nvGrpSpPr>
        <p:grpSpPr>
          <a:xfrm rot="22426">
            <a:off x="6470817" y="3249228"/>
            <a:ext cx="223619" cy="225563"/>
            <a:chOff x="2308226" y="1746250"/>
            <a:chExt cx="547688" cy="552450"/>
          </a:xfrm>
          <a:noFill/>
        </p:grpSpPr>
        <p:sp>
          <p:nvSpPr>
            <p:cNvPr id="177" name="Freeform 333"/>
            <p:cNvSpPr>
              <a:spLocks/>
            </p:cNvSpPr>
            <p:nvPr/>
          </p:nvSpPr>
          <p:spPr bwMode="auto">
            <a:xfrm>
              <a:off x="2474913" y="1865313"/>
              <a:ext cx="214313" cy="239713"/>
            </a:xfrm>
            <a:custGeom>
              <a:avLst/>
              <a:gdLst>
                <a:gd name="T0" fmla="*/ 53 w 68"/>
                <a:gd name="T1" fmla="*/ 76 h 76"/>
                <a:gd name="T2" fmla="*/ 68 w 68"/>
                <a:gd name="T3" fmla="*/ 61 h 76"/>
                <a:gd name="T4" fmla="*/ 68 w 68"/>
                <a:gd name="T5" fmla="*/ 15 h 76"/>
                <a:gd name="T6" fmla="*/ 59 w 68"/>
                <a:gd name="T7" fmla="*/ 3 h 76"/>
                <a:gd name="T8" fmla="*/ 49 w 68"/>
                <a:gd name="T9" fmla="*/ 0 h 76"/>
                <a:gd name="T10" fmla="*/ 34 w 68"/>
                <a:gd name="T11" fmla="*/ 15 h 76"/>
                <a:gd name="T12" fmla="*/ 19 w 68"/>
                <a:gd name="T13" fmla="*/ 0 h 76"/>
                <a:gd name="T14" fmla="*/ 9 w 68"/>
                <a:gd name="T15" fmla="*/ 3 h 76"/>
                <a:gd name="T16" fmla="*/ 0 w 68"/>
                <a:gd name="T17" fmla="*/ 15 h 76"/>
                <a:gd name="T18" fmla="*/ 0 w 68"/>
                <a:gd name="T19" fmla="*/ 61 h 76"/>
                <a:gd name="T20" fmla="*/ 15 w 68"/>
                <a:gd name="T21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8" h="76">
                  <a:moveTo>
                    <a:pt x="53" y="76"/>
                  </a:moveTo>
                  <a:cubicBezTo>
                    <a:pt x="61" y="76"/>
                    <a:pt x="68" y="69"/>
                    <a:pt x="68" y="61"/>
                  </a:cubicBezTo>
                  <a:cubicBezTo>
                    <a:pt x="68" y="15"/>
                    <a:pt x="68" y="15"/>
                    <a:pt x="68" y="15"/>
                  </a:cubicBezTo>
                  <a:cubicBezTo>
                    <a:pt x="68" y="10"/>
                    <a:pt x="64" y="4"/>
                    <a:pt x="59" y="3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34" y="15"/>
                    <a:pt x="34" y="15"/>
                    <a:pt x="34" y="15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4" y="4"/>
                    <a:pt x="0" y="10"/>
                    <a:pt x="0" y="15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69"/>
                    <a:pt x="7" y="76"/>
                    <a:pt x="15" y="76"/>
                  </a:cubicBezTo>
                </a:path>
              </a:pathLst>
            </a:custGeom>
            <a:grpFill/>
            <a:ln w="12700" cap="flat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3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78" name="Oval 334"/>
            <p:cNvSpPr>
              <a:spLocks noChangeArrowheads="1"/>
            </p:cNvSpPr>
            <p:nvPr/>
          </p:nvSpPr>
          <p:spPr bwMode="auto">
            <a:xfrm>
              <a:off x="2535238" y="1746250"/>
              <a:ext cx="95250" cy="96838"/>
            </a:xfrm>
            <a:prstGeom prst="ellipse">
              <a:avLst/>
            </a:prstGeom>
            <a:grpFill/>
            <a:ln w="12700" cap="flat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3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79" name="Freeform 335"/>
            <p:cNvSpPr>
              <a:spLocks/>
            </p:cNvSpPr>
            <p:nvPr/>
          </p:nvSpPr>
          <p:spPr bwMode="auto">
            <a:xfrm>
              <a:off x="2490640" y="1906852"/>
              <a:ext cx="119063" cy="360362"/>
            </a:xfrm>
            <a:custGeom>
              <a:avLst/>
              <a:gdLst>
                <a:gd name="T0" fmla="*/ 38 w 38"/>
                <a:gd name="T1" fmla="*/ 0 h 114"/>
                <a:gd name="T2" fmla="*/ 38 w 38"/>
                <a:gd name="T3" fmla="*/ 110 h 114"/>
                <a:gd name="T4" fmla="*/ 34 w 38"/>
                <a:gd name="T5" fmla="*/ 114 h 114"/>
                <a:gd name="T6" fmla="*/ 4 w 38"/>
                <a:gd name="T7" fmla="*/ 114 h 114"/>
                <a:gd name="T8" fmla="*/ 0 w 38"/>
                <a:gd name="T9" fmla="*/ 110 h 114"/>
                <a:gd name="T10" fmla="*/ 0 w 38"/>
                <a:gd name="T11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114">
                  <a:moveTo>
                    <a:pt x="38" y="0"/>
                  </a:moveTo>
                  <a:cubicBezTo>
                    <a:pt x="38" y="110"/>
                    <a:pt x="38" y="110"/>
                    <a:pt x="38" y="110"/>
                  </a:cubicBezTo>
                  <a:cubicBezTo>
                    <a:pt x="38" y="112"/>
                    <a:pt x="36" y="114"/>
                    <a:pt x="34" y="114"/>
                  </a:cubicBezTo>
                  <a:cubicBezTo>
                    <a:pt x="4" y="114"/>
                    <a:pt x="4" y="114"/>
                    <a:pt x="4" y="114"/>
                  </a:cubicBezTo>
                  <a:cubicBezTo>
                    <a:pt x="2" y="114"/>
                    <a:pt x="0" y="112"/>
                    <a:pt x="0" y="11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 w="12700" cap="rnd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3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80" name="Line 336"/>
            <p:cNvSpPr>
              <a:spLocks noChangeShapeType="1"/>
            </p:cNvSpPr>
            <p:nvPr/>
          </p:nvSpPr>
          <p:spPr bwMode="auto">
            <a:xfrm>
              <a:off x="2582863" y="2092325"/>
              <a:ext cx="0" cy="206375"/>
            </a:xfrm>
            <a:prstGeom prst="line">
              <a:avLst/>
            </a:prstGeom>
            <a:grpFill/>
            <a:ln w="12700" cap="rnd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3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81" name="Oval 337"/>
            <p:cNvSpPr>
              <a:spLocks noChangeArrowheads="1"/>
            </p:cNvSpPr>
            <p:nvPr/>
          </p:nvSpPr>
          <p:spPr bwMode="auto">
            <a:xfrm>
              <a:off x="2701926" y="1746250"/>
              <a:ext cx="95250" cy="96838"/>
            </a:xfrm>
            <a:prstGeom prst="ellipse">
              <a:avLst/>
            </a:prstGeom>
            <a:grpFill/>
            <a:ln w="12700" cap="flat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3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82" name="Freeform 338"/>
            <p:cNvSpPr>
              <a:spLocks/>
            </p:cNvSpPr>
            <p:nvPr/>
          </p:nvSpPr>
          <p:spPr bwMode="auto">
            <a:xfrm>
              <a:off x="2689226" y="1938338"/>
              <a:ext cx="120650" cy="309563"/>
            </a:xfrm>
            <a:custGeom>
              <a:avLst/>
              <a:gdLst>
                <a:gd name="T0" fmla="*/ 38 w 38"/>
                <a:gd name="T1" fmla="*/ 0 h 98"/>
                <a:gd name="T2" fmla="*/ 38 w 38"/>
                <a:gd name="T3" fmla="*/ 95 h 98"/>
                <a:gd name="T4" fmla="*/ 34 w 38"/>
                <a:gd name="T5" fmla="*/ 98 h 98"/>
                <a:gd name="T6" fmla="*/ 4 w 38"/>
                <a:gd name="T7" fmla="*/ 98 h 98"/>
                <a:gd name="T8" fmla="*/ 0 w 38"/>
                <a:gd name="T9" fmla="*/ 95 h 98"/>
                <a:gd name="T10" fmla="*/ 0 w 38"/>
                <a:gd name="T11" fmla="*/ 3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98">
                  <a:moveTo>
                    <a:pt x="38" y="0"/>
                  </a:moveTo>
                  <a:cubicBezTo>
                    <a:pt x="38" y="95"/>
                    <a:pt x="38" y="95"/>
                    <a:pt x="38" y="95"/>
                  </a:cubicBezTo>
                  <a:cubicBezTo>
                    <a:pt x="38" y="97"/>
                    <a:pt x="36" y="98"/>
                    <a:pt x="34" y="98"/>
                  </a:cubicBezTo>
                  <a:cubicBezTo>
                    <a:pt x="4" y="98"/>
                    <a:pt x="4" y="98"/>
                    <a:pt x="4" y="98"/>
                  </a:cubicBezTo>
                  <a:cubicBezTo>
                    <a:pt x="2" y="98"/>
                    <a:pt x="0" y="97"/>
                    <a:pt x="0" y="95"/>
                  </a:cubicBezTo>
                  <a:cubicBezTo>
                    <a:pt x="0" y="38"/>
                    <a:pt x="0" y="38"/>
                    <a:pt x="0" y="38"/>
                  </a:cubicBezTo>
                </a:path>
              </a:pathLst>
            </a:custGeom>
            <a:grpFill/>
            <a:ln w="12700" cap="rnd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3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83" name="Line 339"/>
            <p:cNvSpPr>
              <a:spLocks noChangeShapeType="1"/>
            </p:cNvSpPr>
            <p:nvPr/>
          </p:nvSpPr>
          <p:spPr bwMode="auto">
            <a:xfrm>
              <a:off x="2749551" y="2058988"/>
              <a:ext cx="0" cy="188913"/>
            </a:xfrm>
            <a:prstGeom prst="line">
              <a:avLst/>
            </a:prstGeom>
            <a:grpFill/>
            <a:ln w="12700" cap="rnd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3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84" name="Oval 340"/>
            <p:cNvSpPr>
              <a:spLocks noChangeArrowheads="1"/>
            </p:cNvSpPr>
            <p:nvPr/>
          </p:nvSpPr>
          <p:spPr bwMode="auto">
            <a:xfrm>
              <a:off x="2368551" y="1746250"/>
              <a:ext cx="93663" cy="96838"/>
            </a:xfrm>
            <a:prstGeom prst="ellipse">
              <a:avLst/>
            </a:prstGeom>
            <a:grpFill/>
            <a:ln w="12700" cap="flat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3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85" name="Freeform 341"/>
            <p:cNvSpPr>
              <a:spLocks/>
            </p:cNvSpPr>
            <p:nvPr/>
          </p:nvSpPr>
          <p:spPr bwMode="auto">
            <a:xfrm>
              <a:off x="2355851" y="1938338"/>
              <a:ext cx="119063" cy="309563"/>
            </a:xfrm>
            <a:custGeom>
              <a:avLst/>
              <a:gdLst>
                <a:gd name="T0" fmla="*/ 38 w 38"/>
                <a:gd name="T1" fmla="*/ 38 h 98"/>
                <a:gd name="T2" fmla="*/ 38 w 38"/>
                <a:gd name="T3" fmla="*/ 95 h 98"/>
                <a:gd name="T4" fmla="*/ 34 w 38"/>
                <a:gd name="T5" fmla="*/ 98 h 98"/>
                <a:gd name="T6" fmla="*/ 4 w 38"/>
                <a:gd name="T7" fmla="*/ 98 h 98"/>
                <a:gd name="T8" fmla="*/ 0 w 38"/>
                <a:gd name="T9" fmla="*/ 95 h 98"/>
                <a:gd name="T10" fmla="*/ 0 w 38"/>
                <a:gd name="T11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98">
                  <a:moveTo>
                    <a:pt x="38" y="38"/>
                  </a:moveTo>
                  <a:cubicBezTo>
                    <a:pt x="38" y="95"/>
                    <a:pt x="38" y="95"/>
                    <a:pt x="38" y="95"/>
                  </a:cubicBezTo>
                  <a:cubicBezTo>
                    <a:pt x="38" y="97"/>
                    <a:pt x="36" y="98"/>
                    <a:pt x="34" y="98"/>
                  </a:cubicBezTo>
                  <a:cubicBezTo>
                    <a:pt x="4" y="98"/>
                    <a:pt x="4" y="98"/>
                    <a:pt x="4" y="98"/>
                  </a:cubicBezTo>
                  <a:cubicBezTo>
                    <a:pt x="2" y="98"/>
                    <a:pt x="0" y="97"/>
                    <a:pt x="0" y="95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 w="12700" cap="rnd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3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86" name="Line 342"/>
            <p:cNvSpPr>
              <a:spLocks noChangeShapeType="1"/>
            </p:cNvSpPr>
            <p:nvPr/>
          </p:nvSpPr>
          <p:spPr bwMode="auto">
            <a:xfrm>
              <a:off x="2416176" y="2058988"/>
              <a:ext cx="0" cy="188913"/>
            </a:xfrm>
            <a:prstGeom prst="line">
              <a:avLst/>
            </a:prstGeom>
            <a:grpFill/>
            <a:ln w="12700" cap="rnd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3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87" name="Freeform 343"/>
            <p:cNvSpPr>
              <a:spLocks/>
            </p:cNvSpPr>
            <p:nvPr/>
          </p:nvSpPr>
          <p:spPr bwMode="auto">
            <a:xfrm>
              <a:off x="2667001" y="1865313"/>
              <a:ext cx="188913" cy="215900"/>
            </a:xfrm>
            <a:custGeom>
              <a:avLst/>
              <a:gdLst>
                <a:gd name="T0" fmla="*/ 45 w 60"/>
                <a:gd name="T1" fmla="*/ 68 h 68"/>
                <a:gd name="T2" fmla="*/ 60 w 60"/>
                <a:gd name="T3" fmla="*/ 53 h 68"/>
                <a:gd name="T4" fmla="*/ 60 w 60"/>
                <a:gd name="T5" fmla="*/ 15 h 68"/>
                <a:gd name="T6" fmla="*/ 51 w 60"/>
                <a:gd name="T7" fmla="*/ 3 h 68"/>
                <a:gd name="T8" fmla="*/ 41 w 60"/>
                <a:gd name="T9" fmla="*/ 0 h 68"/>
                <a:gd name="T10" fmla="*/ 26 w 60"/>
                <a:gd name="T11" fmla="*/ 15 h 68"/>
                <a:gd name="T12" fmla="*/ 11 w 60"/>
                <a:gd name="T13" fmla="*/ 0 h 68"/>
                <a:gd name="T14" fmla="*/ 1 w 60"/>
                <a:gd name="T15" fmla="*/ 3 h 68"/>
                <a:gd name="T16" fmla="*/ 0 w 60"/>
                <a:gd name="T17" fmla="*/ 3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68">
                  <a:moveTo>
                    <a:pt x="45" y="68"/>
                  </a:moveTo>
                  <a:cubicBezTo>
                    <a:pt x="53" y="68"/>
                    <a:pt x="60" y="62"/>
                    <a:pt x="60" y="53"/>
                  </a:cubicBezTo>
                  <a:cubicBezTo>
                    <a:pt x="60" y="15"/>
                    <a:pt x="60" y="15"/>
                    <a:pt x="60" y="15"/>
                  </a:cubicBezTo>
                  <a:cubicBezTo>
                    <a:pt x="60" y="10"/>
                    <a:pt x="57" y="4"/>
                    <a:pt x="51" y="3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0" y="3"/>
                    <a:pt x="0" y="3"/>
                  </a:cubicBezTo>
                </a:path>
              </a:pathLst>
            </a:custGeom>
            <a:grpFill/>
            <a:ln w="12700" cap="flat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3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88" name="Freeform 344"/>
            <p:cNvSpPr>
              <a:spLocks/>
            </p:cNvSpPr>
            <p:nvPr/>
          </p:nvSpPr>
          <p:spPr bwMode="auto">
            <a:xfrm>
              <a:off x="2308226" y="1865313"/>
              <a:ext cx="188913" cy="215900"/>
            </a:xfrm>
            <a:custGeom>
              <a:avLst/>
              <a:gdLst>
                <a:gd name="T0" fmla="*/ 60 w 60"/>
                <a:gd name="T1" fmla="*/ 3 h 68"/>
                <a:gd name="T2" fmla="*/ 59 w 60"/>
                <a:gd name="T3" fmla="*/ 3 h 68"/>
                <a:gd name="T4" fmla="*/ 49 w 60"/>
                <a:gd name="T5" fmla="*/ 0 h 68"/>
                <a:gd name="T6" fmla="*/ 34 w 60"/>
                <a:gd name="T7" fmla="*/ 15 h 68"/>
                <a:gd name="T8" fmla="*/ 19 w 60"/>
                <a:gd name="T9" fmla="*/ 0 h 68"/>
                <a:gd name="T10" fmla="*/ 9 w 60"/>
                <a:gd name="T11" fmla="*/ 3 h 68"/>
                <a:gd name="T12" fmla="*/ 0 w 60"/>
                <a:gd name="T13" fmla="*/ 15 h 68"/>
                <a:gd name="T14" fmla="*/ 0 w 60"/>
                <a:gd name="T15" fmla="*/ 53 h 68"/>
                <a:gd name="T16" fmla="*/ 15 w 60"/>
                <a:gd name="T17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68">
                  <a:moveTo>
                    <a:pt x="60" y="3"/>
                  </a:moveTo>
                  <a:cubicBezTo>
                    <a:pt x="60" y="3"/>
                    <a:pt x="59" y="3"/>
                    <a:pt x="59" y="3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34" y="15"/>
                    <a:pt x="34" y="15"/>
                    <a:pt x="34" y="15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3" y="4"/>
                    <a:pt x="0" y="10"/>
                    <a:pt x="0" y="15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62"/>
                    <a:pt x="7" y="68"/>
                    <a:pt x="15" y="68"/>
                  </a:cubicBezTo>
                </a:path>
              </a:pathLst>
            </a:custGeom>
            <a:grpFill/>
            <a:ln w="12700" cap="flat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3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89" name="Groupe 72"/>
          <p:cNvGrpSpPr/>
          <p:nvPr/>
        </p:nvGrpSpPr>
        <p:grpSpPr>
          <a:xfrm rot="22426">
            <a:off x="5655401" y="3940211"/>
            <a:ext cx="260186" cy="184197"/>
            <a:chOff x="10425113" y="5487988"/>
            <a:chExt cx="679450" cy="481013"/>
          </a:xfrm>
          <a:noFill/>
        </p:grpSpPr>
        <p:sp>
          <p:nvSpPr>
            <p:cNvPr id="190" name="Line 547"/>
            <p:cNvSpPr>
              <a:spLocks noChangeShapeType="1"/>
            </p:cNvSpPr>
            <p:nvPr/>
          </p:nvSpPr>
          <p:spPr bwMode="auto">
            <a:xfrm flipH="1">
              <a:off x="10425113" y="5589588"/>
              <a:ext cx="679450" cy="0"/>
            </a:xfrm>
            <a:prstGeom prst="line">
              <a:avLst/>
            </a:prstGeom>
            <a:grpFill/>
            <a:ln w="12700" cap="flat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3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91" name="Oval 548"/>
            <p:cNvSpPr>
              <a:spLocks noChangeArrowheads="1"/>
            </p:cNvSpPr>
            <p:nvPr/>
          </p:nvSpPr>
          <p:spPr bwMode="auto">
            <a:xfrm>
              <a:off x="11047413" y="5532438"/>
              <a:ext cx="12700" cy="12700"/>
            </a:xfrm>
            <a:prstGeom prst="ellipse">
              <a:avLst/>
            </a:prstGeom>
            <a:grpFill/>
            <a:ln w="12700" cap="flat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3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92" name="Oval 549"/>
            <p:cNvSpPr>
              <a:spLocks noChangeArrowheads="1"/>
            </p:cNvSpPr>
            <p:nvPr/>
          </p:nvSpPr>
          <p:spPr bwMode="auto">
            <a:xfrm>
              <a:off x="10998201" y="5532438"/>
              <a:ext cx="12700" cy="12700"/>
            </a:xfrm>
            <a:prstGeom prst="ellipse">
              <a:avLst/>
            </a:prstGeom>
            <a:grpFill/>
            <a:ln w="12700" cap="flat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3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93" name="Oval 550"/>
            <p:cNvSpPr>
              <a:spLocks noChangeArrowheads="1"/>
            </p:cNvSpPr>
            <p:nvPr/>
          </p:nvSpPr>
          <p:spPr bwMode="auto">
            <a:xfrm>
              <a:off x="10947401" y="5532438"/>
              <a:ext cx="12700" cy="12700"/>
            </a:xfrm>
            <a:prstGeom prst="ellipse">
              <a:avLst/>
            </a:prstGeom>
            <a:grpFill/>
            <a:ln w="12700" cap="flat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3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94" name="Freeform 551"/>
            <p:cNvSpPr>
              <a:spLocks/>
            </p:cNvSpPr>
            <p:nvPr/>
          </p:nvSpPr>
          <p:spPr bwMode="auto">
            <a:xfrm>
              <a:off x="10425113" y="5487988"/>
              <a:ext cx="679450" cy="481013"/>
            </a:xfrm>
            <a:custGeom>
              <a:avLst/>
              <a:gdLst>
                <a:gd name="T0" fmla="*/ 204 w 216"/>
                <a:gd name="T1" fmla="*/ 152 h 152"/>
                <a:gd name="T2" fmla="*/ 216 w 216"/>
                <a:gd name="T3" fmla="*/ 140 h 152"/>
                <a:gd name="T4" fmla="*/ 216 w 216"/>
                <a:gd name="T5" fmla="*/ 12 h 152"/>
                <a:gd name="T6" fmla="*/ 204 w 216"/>
                <a:gd name="T7" fmla="*/ 0 h 152"/>
                <a:gd name="T8" fmla="*/ 12 w 216"/>
                <a:gd name="T9" fmla="*/ 0 h 152"/>
                <a:gd name="T10" fmla="*/ 0 w 216"/>
                <a:gd name="T11" fmla="*/ 12 h 152"/>
                <a:gd name="T12" fmla="*/ 0 w 216"/>
                <a:gd name="T13" fmla="*/ 140 h 152"/>
                <a:gd name="T14" fmla="*/ 12 w 216"/>
                <a:gd name="T15" fmla="*/ 152 h 152"/>
                <a:gd name="T16" fmla="*/ 204 w 216"/>
                <a:gd name="T17" fmla="*/ 15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6" h="152">
                  <a:moveTo>
                    <a:pt x="204" y="152"/>
                  </a:moveTo>
                  <a:cubicBezTo>
                    <a:pt x="211" y="152"/>
                    <a:pt x="216" y="147"/>
                    <a:pt x="216" y="140"/>
                  </a:cubicBezTo>
                  <a:cubicBezTo>
                    <a:pt x="216" y="12"/>
                    <a:pt x="216" y="12"/>
                    <a:pt x="216" y="12"/>
                  </a:cubicBezTo>
                  <a:cubicBezTo>
                    <a:pt x="216" y="6"/>
                    <a:pt x="211" y="0"/>
                    <a:pt x="20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6"/>
                    <a:pt x="0" y="12"/>
                  </a:cubicBezTo>
                  <a:cubicBezTo>
                    <a:pt x="0" y="140"/>
                    <a:pt x="0" y="140"/>
                    <a:pt x="0" y="140"/>
                  </a:cubicBezTo>
                  <a:cubicBezTo>
                    <a:pt x="0" y="147"/>
                    <a:pt x="6" y="152"/>
                    <a:pt x="12" y="152"/>
                  </a:cubicBezTo>
                  <a:lnTo>
                    <a:pt x="204" y="152"/>
                  </a:lnTo>
                  <a:close/>
                </a:path>
              </a:pathLst>
            </a:custGeom>
            <a:grpFill/>
            <a:ln w="12700" cap="flat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3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95" name="Freeform 552"/>
            <p:cNvSpPr>
              <a:spLocks/>
            </p:cNvSpPr>
            <p:nvPr/>
          </p:nvSpPr>
          <p:spPr bwMode="auto">
            <a:xfrm>
              <a:off x="10636251" y="5753100"/>
              <a:ext cx="260350" cy="165100"/>
            </a:xfrm>
            <a:custGeom>
              <a:avLst/>
              <a:gdLst>
                <a:gd name="T0" fmla="*/ 80 w 83"/>
                <a:gd name="T1" fmla="*/ 52 h 52"/>
                <a:gd name="T2" fmla="*/ 70 w 83"/>
                <a:gd name="T3" fmla="*/ 16 h 52"/>
                <a:gd name="T4" fmla="*/ 13 w 83"/>
                <a:gd name="T5" fmla="*/ 16 h 52"/>
                <a:gd name="T6" fmla="*/ 2 w 83"/>
                <a:gd name="T7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" h="52">
                  <a:moveTo>
                    <a:pt x="80" y="52"/>
                  </a:moveTo>
                  <a:cubicBezTo>
                    <a:pt x="83" y="39"/>
                    <a:pt x="79" y="26"/>
                    <a:pt x="70" y="16"/>
                  </a:cubicBezTo>
                  <a:cubicBezTo>
                    <a:pt x="54" y="0"/>
                    <a:pt x="29" y="0"/>
                    <a:pt x="13" y="16"/>
                  </a:cubicBezTo>
                  <a:cubicBezTo>
                    <a:pt x="3" y="26"/>
                    <a:pt x="0" y="39"/>
                    <a:pt x="2" y="52"/>
                  </a:cubicBezTo>
                </a:path>
              </a:pathLst>
            </a:custGeom>
            <a:grpFill/>
            <a:ln w="12700" cap="rnd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3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96" name="Freeform 553"/>
            <p:cNvSpPr>
              <a:spLocks/>
            </p:cNvSpPr>
            <p:nvPr/>
          </p:nvSpPr>
          <p:spPr bwMode="auto">
            <a:xfrm>
              <a:off x="10714038" y="5842000"/>
              <a:ext cx="101600" cy="76200"/>
            </a:xfrm>
            <a:custGeom>
              <a:avLst/>
              <a:gdLst>
                <a:gd name="T0" fmla="*/ 30 w 32"/>
                <a:gd name="T1" fmla="*/ 24 h 24"/>
                <a:gd name="T2" fmla="*/ 32 w 32"/>
                <a:gd name="T3" fmla="*/ 16 h 24"/>
                <a:gd name="T4" fmla="*/ 16 w 32"/>
                <a:gd name="T5" fmla="*/ 0 h 24"/>
                <a:gd name="T6" fmla="*/ 0 w 32"/>
                <a:gd name="T7" fmla="*/ 16 h 24"/>
                <a:gd name="T8" fmla="*/ 2 w 32"/>
                <a:gd name="T9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4">
                  <a:moveTo>
                    <a:pt x="30" y="24"/>
                  </a:moveTo>
                  <a:cubicBezTo>
                    <a:pt x="31" y="22"/>
                    <a:pt x="32" y="19"/>
                    <a:pt x="32" y="16"/>
                  </a:cubicBezTo>
                  <a:cubicBezTo>
                    <a:pt x="32" y="7"/>
                    <a:pt x="25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19"/>
                    <a:pt x="1" y="22"/>
                    <a:pt x="2" y="24"/>
                  </a:cubicBezTo>
                </a:path>
              </a:pathLst>
            </a:custGeom>
            <a:grpFill/>
            <a:ln w="12700" cap="rnd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3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97" name="Freeform 554"/>
            <p:cNvSpPr>
              <a:spLocks/>
            </p:cNvSpPr>
            <p:nvPr/>
          </p:nvSpPr>
          <p:spPr bwMode="auto">
            <a:xfrm>
              <a:off x="10512426" y="5640388"/>
              <a:ext cx="504825" cy="277813"/>
            </a:xfrm>
            <a:custGeom>
              <a:avLst/>
              <a:gdLst>
                <a:gd name="T0" fmla="*/ 154 w 160"/>
                <a:gd name="T1" fmla="*/ 88 h 88"/>
                <a:gd name="T2" fmla="*/ 160 w 160"/>
                <a:gd name="T3" fmla="*/ 87 h 88"/>
                <a:gd name="T4" fmla="*/ 160 w 160"/>
                <a:gd name="T5" fmla="*/ 74 h 88"/>
                <a:gd name="T6" fmla="*/ 145 w 160"/>
                <a:gd name="T7" fmla="*/ 70 h 88"/>
                <a:gd name="T8" fmla="*/ 141 w 160"/>
                <a:gd name="T9" fmla="*/ 57 h 88"/>
                <a:gd name="T10" fmla="*/ 153 w 160"/>
                <a:gd name="T11" fmla="*/ 46 h 88"/>
                <a:gd name="T12" fmla="*/ 146 w 160"/>
                <a:gd name="T13" fmla="*/ 35 h 88"/>
                <a:gd name="T14" fmla="*/ 131 w 160"/>
                <a:gd name="T15" fmla="*/ 39 h 88"/>
                <a:gd name="T16" fmla="*/ 126 w 160"/>
                <a:gd name="T17" fmla="*/ 34 h 88"/>
                <a:gd name="T18" fmla="*/ 121 w 160"/>
                <a:gd name="T19" fmla="*/ 30 h 88"/>
                <a:gd name="T20" fmla="*/ 126 w 160"/>
                <a:gd name="T21" fmla="*/ 14 h 88"/>
                <a:gd name="T22" fmla="*/ 115 w 160"/>
                <a:gd name="T23" fmla="*/ 8 h 88"/>
                <a:gd name="T24" fmla="*/ 104 w 160"/>
                <a:gd name="T25" fmla="*/ 19 h 88"/>
                <a:gd name="T26" fmla="*/ 91 w 160"/>
                <a:gd name="T27" fmla="*/ 16 h 88"/>
                <a:gd name="T28" fmla="*/ 87 w 160"/>
                <a:gd name="T29" fmla="*/ 0 h 88"/>
                <a:gd name="T30" fmla="*/ 74 w 160"/>
                <a:gd name="T31" fmla="*/ 0 h 88"/>
                <a:gd name="T32" fmla="*/ 70 w 160"/>
                <a:gd name="T33" fmla="*/ 16 h 88"/>
                <a:gd name="T34" fmla="*/ 57 w 160"/>
                <a:gd name="T35" fmla="*/ 19 h 88"/>
                <a:gd name="T36" fmla="*/ 46 w 160"/>
                <a:gd name="T37" fmla="*/ 8 h 88"/>
                <a:gd name="T38" fmla="*/ 35 w 160"/>
                <a:gd name="T39" fmla="*/ 14 h 88"/>
                <a:gd name="T40" fmla="*/ 39 w 160"/>
                <a:gd name="T41" fmla="*/ 30 h 88"/>
                <a:gd name="T42" fmla="*/ 34 w 160"/>
                <a:gd name="T43" fmla="*/ 34 h 88"/>
                <a:gd name="T44" fmla="*/ 30 w 160"/>
                <a:gd name="T45" fmla="*/ 39 h 88"/>
                <a:gd name="T46" fmla="*/ 14 w 160"/>
                <a:gd name="T47" fmla="*/ 35 h 88"/>
                <a:gd name="T48" fmla="*/ 8 w 160"/>
                <a:gd name="T49" fmla="*/ 46 h 88"/>
                <a:gd name="T50" fmla="*/ 19 w 160"/>
                <a:gd name="T51" fmla="*/ 57 h 88"/>
                <a:gd name="T52" fmla="*/ 16 w 160"/>
                <a:gd name="T53" fmla="*/ 70 h 88"/>
                <a:gd name="T54" fmla="*/ 0 w 160"/>
                <a:gd name="T55" fmla="*/ 74 h 88"/>
                <a:gd name="T56" fmla="*/ 0 w 160"/>
                <a:gd name="T57" fmla="*/ 87 h 88"/>
                <a:gd name="T58" fmla="*/ 7 w 160"/>
                <a:gd name="T59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0" h="88">
                  <a:moveTo>
                    <a:pt x="154" y="88"/>
                  </a:moveTo>
                  <a:cubicBezTo>
                    <a:pt x="160" y="87"/>
                    <a:pt x="160" y="87"/>
                    <a:pt x="160" y="87"/>
                  </a:cubicBezTo>
                  <a:cubicBezTo>
                    <a:pt x="160" y="74"/>
                    <a:pt x="160" y="74"/>
                    <a:pt x="160" y="74"/>
                  </a:cubicBezTo>
                  <a:cubicBezTo>
                    <a:pt x="145" y="70"/>
                    <a:pt x="145" y="70"/>
                    <a:pt x="145" y="70"/>
                  </a:cubicBezTo>
                  <a:cubicBezTo>
                    <a:pt x="144" y="65"/>
                    <a:pt x="143" y="61"/>
                    <a:pt x="141" y="57"/>
                  </a:cubicBezTo>
                  <a:cubicBezTo>
                    <a:pt x="153" y="46"/>
                    <a:pt x="153" y="46"/>
                    <a:pt x="153" y="46"/>
                  </a:cubicBezTo>
                  <a:cubicBezTo>
                    <a:pt x="146" y="35"/>
                    <a:pt x="146" y="35"/>
                    <a:pt x="146" y="35"/>
                  </a:cubicBezTo>
                  <a:cubicBezTo>
                    <a:pt x="131" y="39"/>
                    <a:pt x="131" y="39"/>
                    <a:pt x="131" y="39"/>
                  </a:cubicBezTo>
                  <a:cubicBezTo>
                    <a:pt x="129" y="37"/>
                    <a:pt x="128" y="36"/>
                    <a:pt x="126" y="34"/>
                  </a:cubicBezTo>
                  <a:cubicBezTo>
                    <a:pt x="125" y="32"/>
                    <a:pt x="123" y="31"/>
                    <a:pt x="121" y="30"/>
                  </a:cubicBezTo>
                  <a:cubicBezTo>
                    <a:pt x="126" y="14"/>
                    <a:pt x="126" y="14"/>
                    <a:pt x="126" y="14"/>
                  </a:cubicBezTo>
                  <a:cubicBezTo>
                    <a:pt x="115" y="8"/>
                    <a:pt x="115" y="8"/>
                    <a:pt x="115" y="8"/>
                  </a:cubicBezTo>
                  <a:cubicBezTo>
                    <a:pt x="104" y="19"/>
                    <a:pt x="104" y="19"/>
                    <a:pt x="104" y="19"/>
                  </a:cubicBezTo>
                  <a:cubicBezTo>
                    <a:pt x="99" y="18"/>
                    <a:pt x="95" y="17"/>
                    <a:pt x="91" y="16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70" y="16"/>
                    <a:pt x="70" y="16"/>
                    <a:pt x="70" y="16"/>
                  </a:cubicBezTo>
                  <a:cubicBezTo>
                    <a:pt x="66" y="17"/>
                    <a:pt x="61" y="18"/>
                    <a:pt x="57" y="19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7" y="31"/>
                    <a:pt x="36" y="32"/>
                    <a:pt x="34" y="34"/>
                  </a:cubicBezTo>
                  <a:cubicBezTo>
                    <a:pt x="33" y="36"/>
                    <a:pt x="31" y="37"/>
                    <a:pt x="30" y="39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8" y="46"/>
                    <a:pt x="8" y="46"/>
                    <a:pt x="8" y="46"/>
                  </a:cubicBezTo>
                  <a:cubicBezTo>
                    <a:pt x="19" y="57"/>
                    <a:pt x="19" y="57"/>
                    <a:pt x="19" y="57"/>
                  </a:cubicBezTo>
                  <a:cubicBezTo>
                    <a:pt x="18" y="61"/>
                    <a:pt x="17" y="65"/>
                    <a:pt x="16" y="70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7" y="88"/>
                    <a:pt x="7" y="88"/>
                    <a:pt x="7" y="88"/>
                  </a:cubicBezTo>
                </a:path>
              </a:pathLst>
            </a:custGeom>
            <a:grpFill/>
            <a:ln w="12700" cap="rnd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3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87" name="Espace réservé du texte 6"/>
          <p:cNvSpPr txBox="1">
            <a:spLocks/>
          </p:cNvSpPr>
          <p:nvPr/>
        </p:nvSpPr>
        <p:spPr>
          <a:xfrm>
            <a:off x="288566" y="367029"/>
            <a:ext cx="8555399" cy="563516"/>
          </a:xfrm>
          <a:prstGeom prst="rect">
            <a:avLst/>
          </a:prstGeom>
        </p:spPr>
        <p:txBody>
          <a:bodyPr/>
          <a:lstStyle>
            <a:lvl1pPr indent="0" defTabSz="914377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cap="none" baseline="0">
                <a:solidFill>
                  <a:srgbClr val="008998"/>
                </a:solidFill>
                <a:latin typeface="+mj-lt"/>
              </a:defRPr>
            </a:lvl1pPr>
            <a:lvl2pPr marL="685783" indent="-228594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2971" indent="-228594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160" indent="-228594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349" indent="-228594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537" indent="-228594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726" indent="-228594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8914" indent="-228594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103" indent="-228594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>
                <a:solidFill>
                  <a:srgbClr val="006772"/>
                </a:solidFill>
              </a:rPr>
              <a:t>Growth Drivers</a:t>
            </a:r>
          </a:p>
          <a:p>
            <a:endParaRPr lang="en-US" dirty="0">
              <a:solidFill>
                <a:srgbClr val="006772"/>
              </a:solidFill>
            </a:endParaRPr>
          </a:p>
        </p:txBody>
      </p:sp>
      <p:sp>
        <p:nvSpPr>
          <p:cNvPr id="88" name="Espace réservé du numéro de diapositive 1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</p:spPr>
        <p:txBody>
          <a:bodyPr/>
          <a:lstStyle/>
          <a:p>
            <a:r>
              <a:rPr lang="fr-FR" dirty="0"/>
              <a:t>34</a:t>
            </a:r>
          </a:p>
        </p:txBody>
      </p:sp>
    </p:spTree>
    <p:extLst>
      <p:ext uri="{BB962C8B-B14F-4D97-AF65-F5344CB8AC3E}">
        <p14:creationId xmlns:p14="http://schemas.microsoft.com/office/powerpoint/2010/main" val="190710657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2"/>
          <p:cNvSpPr txBox="1">
            <a:spLocks/>
          </p:cNvSpPr>
          <p:nvPr/>
        </p:nvSpPr>
        <p:spPr>
          <a:xfrm>
            <a:off x="1379911" y="1628800"/>
            <a:ext cx="6372707" cy="3248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176213" indent="-176213">
              <a:lnSpc>
                <a:spcPct val="110000"/>
              </a:lnSpc>
              <a:spcBef>
                <a:spcPct val="20000"/>
              </a:spcBef>
              <a:buClr>
                <a:srgbClr val="E41B22"/>
              </a:buClr>
              <a:buFont typeface="Wingdings" pitchFamily="2" charset="2"/>
              <a:buChar char="§"/>
              <a:defRPr sz="1600">
                <a:solidFill>
                  <a:srgbClr val="006772"/>
                </a:solidFill>
              </a:defRPr>
            </a:lvl1pPr>
            <a:lvl2pPr lvl="1" indent="-228594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006772"/>
                </a:solidFill>
              </a:defRPr>
            </a:lvl2pPr>
            <a:lvl3pPr marL="1142971" indent="-228594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160" indent="-228594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349" indent="-228594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537" indent="-228594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726" indent="-228594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8914" indent="-228594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103" indent="-228594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>
              <a:spcAft>
                <a:spcPts val="1000"/>
              </a:spcAft>
            </a:pPr>
            <a:r>
              <a:rPr lang="en-US" sz="2400" dirty="0"/>
              <a:t>Aiming at 20% recurring organic growth</a:t>
            </a:r>
          </a:p>
          <a:p>
            <a:pPr>
              <a:spcAft>
                <a:spcPts val="1000"/>
              </a:spcAft>
            </a:pPr>
            <a:r>
              <a:rPr lang="en-US" sz="2400" dirty="0"/>
              <a:t>While keeping profitability around 15%</a:t>
            </a:r>
          </a:p>
          <a:p>
            <a:pPr>
              <a:spcAft>
                <a:spcPts val="1000"/>
              </a:spcAft>
            </a:pPr>
            <a:r>
              <a:rPr lang="en-US" sz="2400" dirty="0"/>
              <a:t>And maintaining strong investments </a:t>
            </a:r>
            <a:r>
              <a:rPr lang="en-US" sz="2400"/>
              <a:t>in Sales, </a:t>
            </a:r>
            <a:r>
              <a:rPr lang="en-US" sz="2400" dirty="0"/>
              <a:t>Consulting and R&amp;D along</a:t>
            </a:r>
          </a:p>
          <a:p>
            <a:pPr lvl="1">
              <a:spcAft>
                <a:spcPts val="1000"/>
              </a:spcAft>
            </a:pPr>
            <a:endParaRPr lang="en-US" sz="2400" dirty="0"/>
          </a:p>
        </p:txBody>
      </p:sp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>
          <a:xfrm>
            <a:off x="288566" y="376082"/>
            <a:ext cx="8555399" cy="563516"/>
          </a:xfrm>
        </p:spPr>
        <p:txBody>
          <a:bodyPr/>
          <a:lstStyle/>
          <a:p>
            <a:r>
              <a:rPr lang="en-US" cap="none" dirty="0">
                <a:solidFill>
                  <a:srgbClr val="006772"/>
                </a:solidFill>
              </a:rPr>
              <a:t>Target 2019 and Beyond</a:t>
            </a:r>
            <a:endParaRPr lang="fr-FR" cap="none" dirty="0">
              <a:solidFill>
                <a:srgbClr val="006772"/>
              </a:solidFill>
            </a:endParaRPr>
          </a:p>
        </p:txBody>
      </p:sp>
      <p:sp>
        <p:nvSpPr>
          <p:cNvPr id="4" name="Espace réservé du numéro de diapositive 1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</p:spPr>
        <p:txBody>
          <a:bodyPr/>
          <a:lstStyle/>
          <a:p>
            <a:r>
              <a:rPr lang="fr-FR" dirty="0"/>
              <a:t>35</a:t>
            </a:r>
          </a:p>
        </p:txBody>
      </p:sp>
    </p:spTree>
    <p:extLst>
      <p:ext uri="{BB962C8B-B14F-4D97-AF65-F5344CB8AC3E}">
        <p14:creationId xmlns:p14="http://schemas.microsoft.com/office/powerpoint/2010/main" val="246465697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solidFill>
                  <a:srgbClr val="008998"/>
                </a:solidFill>
              </a:rPr>
              <a:t>addendum</a:t>
            </a:r>
          </a:p>
        </p:txBody>
      </p:sp>
    </p:spTree>
    <p:extLst>
      <p:ext uri="{BB962C8B-B14F-4D97-AF65-F5344CB8AC3E}">
        <p14:creationId xmlns:p14="http://schemas.microsoft.com/office/powerpoint/2010/main" val="194274888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4379471" y="1018722"/>
            <a:ext cx="47397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008998"/>
                </a:solidFill>
              </a:rPr>
              <a:t>Capital breakdown as of </a:t>
            </a:r>
            <a:r>
              <a:rPr lang="en-US" sz="1600">
                <a:solidFill>
                  <a:srgbClr val="008998"/>
                </a:solidFill>
              </a:rPr>
              <a:t>December 31, </a:t>
            </a:r>
            <a:r>
              <a:rPr lang="en-US" sz="1600" dirty="0">
                <a:solidFill>
                  <a:srgbClr val="008998"/>
                </a:solidFill>
              </a:rPr>
              <a:t>2018 (estimated)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722890" y="1454295"/>
            <a:ext cx="356107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200" b="1" dirty="0">
              <a:solidFill>
                <a:srgbClr val="008998"/>
              </a:solidFill>
            </a:endParaRPr>
          </a:p>
          <a:p>
            <a:pPr marL="87313"/>
            <a:r>
              <a:rPr lang="en-US" sz="1200" b="1" dirty="0">
                <a:solidFill>
                  <a:srgbClr val="008998"/>
                </a:solidFill>
              </a:rPr>
              <a:t>Euronext Growth Paris </a:t>
            </a:r>
          </a:p>
          <a:p>
            <a:r>
              <a:rPr lang="en-US" sz="1200" b="1" dirty="0">
                <a:solidFill>
                  <a:srgbClr val="008998"/>
                </a:solidFill>
              </a:rPr>
              <a:t>       </a:t>
            </a:r>
          </a:p>
          <a:p>
            <a:pPr marL="87313" lvl="2"/>
            <a:r>
              <a:rPr lang="en-US" sz="1200" b="1" dirty="0">
                <a:solidFill>
                  <a:srgbClr val="008998"/>
                </a:solidFill>
              </a:rPr>
              <a:t>ISIN Code: FR0000035818 ALESK</a:t>
            </a:r>
          </a:p>
          <a:p>
            <a:pPr marL="87313" lvl="2"/>
            <a:endParaRPr lang="en-US" sz="1200" b="1" dirty="0">
              <a:solidFill>
                <a:srgbClr val="008998"/>
              </a:solidFill>
            </a:endParaRPr>
          </a:p>
          <a:p>
            <a:pPr marL="87313" lvl="2"/>
            <a:r>
              <a:rPr lang="en-US" sz="1200" b="1" dirty="0">
                <a:solidFill>
                  <a:srgbClr val="008998"/>
                </a:solidFill>
              </a:rPr>
              <a:t>Market capitalization March 20, 2019: €387M</a:t>
            </a:r>
          </a:p>
          <a:p>
            <a:pPr marL="87313" lvl="2"/>
            <a:endParaRPr lang="en-US" sz="1200" b="1" dirty="0">
              <a:solidFill>
                <a:srgbClr val="008998"/>
              </a:solidFill>
            </a:endParaRPr>
          </a:p>
          <a:p>
            <a:pPr marL="87313" lvl="2"/>
            <a:r>
              <a:rPr lang="en-US" sz="1200" b="1" dirty="0">
                <a:solidFill>
                  <a:srgbClr val="008998"/>
                </a:solidFill>
              </a:rPr>
              <a:t>Number of shares: 5,608,965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110336" y="5949280"/>
            <a:ext cx="47660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008998"/>
                </a:solidFill>
              </a:rPr>
              <a:t>Stock Price Evolution over 5 years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5543600" y="4498918"/>
            <a:ext cx="36004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004E8E"/>
                </a:solidFill>
              </a:rPr>
              <a:t>Financial Announcements: </a:t>
            </a:r>
          </a:p>
          <a:p>
            <a:endParaRPr lang="en-US" sz="1200" b="1" dirty="0">
              <a:solidFill>
                <a:srgbClr val="004E8E"/>
              </a:solidFill>
            </a:endParaRPr>
          </a:p>
          <a:p>
            <a:r>
              <a:rPr lang="en-US" sz="1200" b="1" dirty="0">
                <a:solidFill>
                  <a:srgbClr val="004E8E"/>
                </a:solidFill>
              </a:rPr>
              <a:t>Q1 2019: 	April 16 2019*</a:t>
            </a:r>
          </a:p>
          <a:p>
            <a:r>
              <a:rPr lang="en-US" sz="1200" b="1" dirty="0">
                <a:solidFill>
                  <a:srgbClr val="004E8E"/>
                </a:solidFill>
              </a:rPr>
              <a:t>Q2 2019:	July 16 2019*</a:t>
            </a:r>
          </a:p>
          <a:p>
            <a:r>
              <a:rPr lang="en-US" sz="1200" b="1" dirty="0">
                <a:solidFill>
                  <a:srgbClr val="004E8E"/>
                </a:solidFill>
              </a:rPr>
              <a:t>Q3 2019:	October 15 2019*</a:t>
            </a:r>
          </a:p>
          <a:p>
            <a:endParaRPr lang="en-US" sz="1200" dirty="0">
              <a:solidFill>
                <a:srgbClr val="004E8E"/>
              </a:solidFill>
            </a:endParaRPr>
          </a:p>
          <a:p>
            <a:r>
              <a:rPr lang="en-US" sz="800" dirty="0">
                <a:solidFill>
                  <a:srgbClr val="004E8E"/>
                </a:solidFill>
              </a:rPr>
              <a:t>* After stock market closing</a:t>
            </a:r>
          </a:p>
          <a:p>
            <a:endParaRPr lang="en-US" sz="1200" dirty="0">
              <a:solidFill>
                <a:srgbClr val="004E8E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0" y="252000"/>
            <a:ext cx="9119251" cy="563516"/>
          </a:xfrm>
        </p:spPr>
        <p:txBody>
          <a:bodyPr/>
          <a:lstStyle/>
          <a:p>
            <a:r>
              <a:rPr lang="en-US" sz="3200" dirty="0">
                <a:solidFill>
                  <a:srgbClr val="006772"/>
                </a:solidFill>
              </a:rPr>
              <a:t>Stock Market</a:t>
            </a:r>
            <a:endParaRPr lang="fr-FR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4912" y="1698665"/>
            <a:ext cx="3988897" cy="2352537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512" y="3356992"/>
            <a:ext cx="4392488" cy="2631790"/>
          </a:xfrm>
          <a:prstGeom prst="rect">
            <a:avLst/>
          </a:prstGeom>
        </p:spPr>
      </p:pic>
      <p:sp>
        <p:nvSpPr>
          <p:cNvPr id="2" name="Espace réservé du numéro de diapositive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A6FCB44-5B4A-45A2-AD92-A271CDA93301}" type="slidenum">
              <a:rPr lang="fr-FR" smtClean="0"/>
              <a:t>37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500449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ext Box 10"/>
          <p:cNvSpPr txBox="1">
            <a:spLocks noChangeArrowheads="1"/>
          </p:cNvSpPr>
          <p:nvPr/>
        </p:nvSpPr>
        <p:spPr bwMode="auto">
          <a:xfrm>
            <a:off x="1975644" y="4970465"/>
            <a:ext cx="1732260" cy="681469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wrap="square" lIns="90488" tIns="44450" rIns="90488" bIns="44450">
            <a:spAutoFit/>
          </a:bodyPr>
          <a:lstStyle/>
          <a:p>
            <a:pPr algn="ctr" eaLnBrk="0" hangingPunct="0">
              <a:lnSpc>
                <a:spcPct val="70000"/>
              </a:lnSpc>
              <a:spcBef>
                <a:spcPct val="50000"/>
              </a:spcBef>
            </a:pPr>
            <a:r>
              <a:rPr lang="en-US" sz="1000" b="1" dirty="0"/>
              <a:t>Jean-Jacques Bérard</a:t>
            </a:r>
          </a:p>
          <a:p>
            <a:pPr algn="ctr" eaLnBrk="0" hangingPunct="0">
              <a:lnSpc>
                <a:spcPct val="70000"/>
              </a:lnSpc>
              <a:spcBef>
                <a:spcPct val="50000"/>
              </a:spcBef>
            </a:pPr>
            <a:r>
              <a:rPr lang="en-US" sz="1000" b="1" dirty="0"/>
              <a:t>(52)</a:t>
            </a:r>
            <a:endParaRPr lang="en-US" sz="1000" dirty="0"/>
          </a:p>
          <a:p>
            <a:pPr algn="ctr" eaLnBrk="0" hangingPunct="0">
              <a:lnSpc>
                <a:spcPct val="70000"/>
              </a:lnSpc>
              <a:spcBef>
                <a:spcPct val="50000"/>
              </a:spcBef>
            </a:pPr>
            <a:r>
              <a:rPr lang="en-US" sz="1000" dirty="0"/>
              <a:t>Executive </a:t>
            </a:r>
            <a:r>
              <a:rPr lang="en-US" sz="1000"/>
              <a:t>Vice President,  </a:t>
            </a:r>
            <a:r>
              <a:rPr lang="en-US" sz="1000" dirty="0"/>
              <a:t>Research and Development</a:t>
            </a:r>
          </a:p>
        </p:txBody>
      </p:sp>
      <p:pic>
        <p:nvPicPr>
          <p:cNvPr id="75779" name="Picture 1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25744" y="3571081"/>
            <a:ext cx="900000" cy="12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5780" name="Text Box 12"/>
          <p:cNvSpPr txBox="1">
            <a:spLocks noChangeArrowheads="1"/>
          </p:cNvSpPr>
          <p:nvPr/>
        </p:nvSpPr>
        <p:spPr bwMode="auto">
          <a:xfrm>
            <a:off x="6162784" y="1628775"/>
            <a:ext cx="2295525" cy="670568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eaLnBrk="0" hangingPunct="0">
              <a:lnSpc>
                <a:spcPct val="70000"/>
              </a:lnSpc>
              <a:spcBef>
                <a:spcPct val="50000"/>
              </a:spcBef>
            </a:pPr>
            <a:r>
              <a:rPr lang="en-US" sz="1200" b="1" dirty="0"/>
              <a:t>Emmanuel Olivier (50)</a:t>
            </a:r>
          </a:p>
          <a:p>
            <a:pPr eaLnBrk="0" hangingPunct="0">
              <a:lnSpc>
                <a:spcPct val="70000"/>
              </a:lnSpc>
              <a:spcBef>
                <a:spcPct val="50000"/>
              </a:spcBef>
            </a:pPr>
            <a:r>
              <a:rPr lang="en-US" sz="1200" dirty="0"/>
              <a:t>COO – General Manager</a:t>
            </a:r>
          </a:p>
          <a:p>
            <a:pPr eaLnBrk="0" hangingPunct="0">
              <a:lnSpc>
                <a:spcPct val="70000"/>
              </a:lnSpc>
              <a:spcBef>
                <a:spcPct val="50000"/>
              </a:spcBef>
            </a:pPr>
            <a:r>
              <a:rPr lang="en-US" sz="1200" dirty="0"/>
              <a:t>Board Member</a:t>
            </a:r>
          </a:p>
        </p:txBody>
      </p:sp>
      <p:sp>
        <p:nvSpPr>
          <p:cNvPr id="75782" name="Text Box 14"/>
          <p:cNvSpPr txBox="1">
            <a:spLocks noChangeArrowheads="1"/>
          </p:cNvSpPr>
          <p:nvPr/>
        </p:nvSpPr>
        <p:spPr bwMode="auto">
          <a:xfrm>
            <a:off x="617644" y="1628775"/>
            <a:ext cx="2547938" cy="883832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algn="r" eaLnBrk="0" hangingPunct="0">
              <a:lnSpc>
                <a:spcPct val="70000"/>
              </a:lnSpc>
              <a:spcBef>
                <a:spcPct val="50000"/>
              </a:spcBef>
            </a:pPr>
            <a:r>
              <a:rPr lang="en-US" sz="1200" b="1" dirty="0"/>
              <a:t>Jean-Michel Bérard (57)</a:t>
            </a:r>
          </a:p>
          <a:p>
            <a:pPr algn="r" eaLnBrk="0" hangingPunct="0">
              <a:lnSpc>
                <a:spcPct val="70000"/>
              </a:lnSpc>
              <a:spcBef>
                <a:spcPct val="50000"/>
              </a:spcBef>
            </a:pPr>
            <a:r>
              <a:rPr lang="en-US" sz="1200" dirty="0"/>
              <a:t>CEO – President of </a:t>
            </a:r>
            <a:r>
              <a:rPr lang="en-US" sz="1200" dirty="0" err="1"/>
              <a:t>BoD</a:t>
            </a:r>
            <a:endParaRPr lang="en-US" sz="1200" dirty="0"/>
          </a:p>
          <a:p>
            <a:pPr algn="r" eaLnBrk="0" hangingPunct="0">
              <a:lnSpc>
                <a:spcPct val="70000"/>
              </a:lnSpc>
              <a:spcBef>
                <a:spcPct val="50000"/>
              </a:spcBef>
            </a:pPr>
            <a:r>
              <a:rPr lang="en-US" sz="1200" dirty="0"/>
              <a:t>Esker founder</a:t>
            </a:r>
          </a:p>
          <a:p>
            <a:pPr algn="r" eaLnBrk="0" hangingPunct="0">
              <a:lnSpc>
                <a:spcPct val="70000"/>
              </a:lnSpc>
              <a:spcBef>
                <a:spcPct val="50000"/>
              </a:spcBef>
            </a:pPr>
            <a:endParaRPr lang="en-US" sz="1200" dirty="0"/>
          </a:p>
        </p:txBody>
      </p:sp>
      <p:pic>
        <p:nvPicPr>
          <p:cNvPr id="75783" name="Picture 1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18594" y="1530350"/>
            <a:ext cx="900000" cy="12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5784" name="Picture 1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1313" y="3571081"/>
            <a:ext cx="900000" cy="12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5785" name="Text Box 18"/>
          <p:cNvSpPr txBox="1">
            <a:spLocks noChangeArrowheads="1"/>
          </p:cNvSpPr>
          <p:nvPr/>
        </p:nvSpPr>
        <p:spPr bwMode="auto">
          <a:xfrm>
            <a:off x="185738" y="4959352"/>
            <a:ext cx="1600200" cy="78226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algn="ctr" eaLnBrk="0" hangingPunct="0">
              <a:lnSpc>
                <a:spcPct val="70000"/>
              </a:lnSpc>
              <a:spcBef>
                <a:spcPct val="50000"/>
              </a:spcBef>
            </a:pPr>
            <a:r>
              <a:rPr lang="en-US" sz="1000" b="1" dirty="0"/>
              <a:t>Eric </a:t>
            </a:r>
            <a:r>
              <a:rPr lang="en-US" sz="1000" b="1" dirty="0" err="1"/>
              <a:t>Bussy</a:t>
            </a:r>
            <a:endParaRPr lang="en-US" sz="1000" b="1" dirty="0"/>
          </a:p>
          <a:p>
            <a:pPr algn="ctr" eaLnBrk="0" hangingPunct="0">
              <a:lnSpc>
                <a:spcPct val="70000"/>
              </a:lnSpc>
              <a:spcBef>
                <a:spcPct val="50000"/>
              </a:spcBef>
            </a:pPr>
            <a:r>
              <a:rPr lang="en-US" sz="1000" b="1" dirty="0"/>
              <a:t>(44)</a:t>
            </a:r>
          </a:p>
          <a:p>
            <a:pPr algn="ctr" eaLnBrk="0" hangingPunct="0">
              <a:lnSpc>
                <a:spcPct val="70000"/>
              </a:lnSpc>
              <a:spcBef>
                <a:spcPct val="50000"/>
              </a:spcBef>
            </a:pPr>
            <a:r>
              <a:rPr lang="en-US" sz="1000" dirty="0"/>
              <a:t>WW Corporate Marketing </a:t>
            </a:r>
            <a:br>
              <a:rPr lang="en-US" sz="1000" dirty="0"/>
            </a:br>
            <a:r>
              <a:rPr lang="en-US" sz="1000" dirty="0"/>
              <a:t>and Product Management Director</a:t>
            </a:r>
          </a:p>
        </p:txBody>
      </p:sp>
      <p:sp>
        <p:nvSpPr>
          <p:cNvPr id="75786" name="Line 19"/>
          <p:cNvSpPr>
            <a:spLocks noChangeShapeType="1"/>
          </p:cNvSpPr>
          <p:nvPr/>
        </p:nvSpPr>
        <p:spPr bwMode="auto">
          <a:xfrm flipV="1">
            <a:off x="2884490" y="2874965"/>
            <a:ext cx="3375025" cy="3175"/>
          </a:xfrm>
          <a:prstGeom prst="line">
            <a:avLst/>
          </a:prstGeom>
          <a:noFill/>
          <a:ln w="9525">
            <a:solidFill>
              <a:srgbClr val="EAEAEA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75787" name="Line 20"/>
          <p:cNvSpPr>
            <a:spLocks noChangeShapeType="1"/>
          </p:cNvSpPr>
          <p:nvPr/>
        </p:nvSpPr>
        <p:spPr bwMode="auto">
          <a:xfrm>
            <a:off x="477840" y="4854575"/>
            <a:ext cx="8188325" cy="0"/>
          </a:xfrm>
          <a:prstGeom prst="line">
            <a:avLst/>
          </a:prstGeom>
          <a:noFill/>
          <a:ln w="9525">
            <a:solidFill>
              <a:srgbClr val="EAEAEA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pic>
        <p:nvPicPr>
          <p:cNvPr id="75788" name="Picture 2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53750" y="3571081"/>
            <a:ext cx="900000" cy="12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5789" name="Text Box 23"/>
          <p:cNvSpPr txBox="1">
            <a:spLocks noChangeArrowheads="1"/>
          </p:cNvSpPr>
          <p:nvPr/>
        </p:nvSpPr>
        <p:spPr bwMode="auto">
          <a:xfrm>
            <a:off x="3765550" y="4959352"/>
            <a:ext cx="1676400" cy="57374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algn="ctr" eaLnBrk="0" hangingPunct="0">
              <a:lnSpc>
                <a:spcPct val="70000"/>
              </a:lnSpc>
              <a:spcBef>
                <a:spcPct val="50000"/>
              </a:spcBef>
            </a:pPr>
            <a:r>
              <a:rPr lang="en-US" sz="1000" b="1" dirty="0"/>
              <a:t>Steve Smith</a:t>
            </a:r>
          </a:p>
          <a:p>
            <a:pPr algn="ctr" eaLnBrk="0" hangingPunct="0">
              <a:lnSpc>
                <a:spcPct val="70000"/>
              </a:lnSpc>
              <a:spcBef>
                <a:spcPct val="50000"/>
              </a:spcBef>
            </a:pPr>
            <a:r>
              <a:rPr lang="en-US" sz="1000" b="1" dirty="0"/>
              <a:t>(57)</a:t>
            </a:r>
          </a:p>
          <a:p>
            <a:pPr algn="ctr" eaLnBrk="0" hangingPunct="0">
              <a:lnSpc>
                <a:spcPct val="70000"/>
              </a:lnSpc>
              <a:spcBef>
                <a:spcPct val="50000"/>
              </a:spcBef>
            </a:pPr>
            <a:r>
              <a:rPr lang="en-US" sz="1000" dirty="0"/>
              <a:t>U.S. Chief Operating Officer</a:t>
            </a:r>
          </a:p>
        </p:txBody>
      </p:sp>
      <p:sp>
        <p:nvSpPr>
          <p:cNvPr id="75792" name="Text Box 7"/>
          <p:cNvSpPr txBox="1">
            <a:spLocks noChangeArrowheads="1"/>
          </p:cNvSpPr>
          <p:nvPr/>
        </p:nvSpPr>
        <p:spPr bwMode="auto">
          <a:xfrm>
            <a:off x="5677694" y="4914902"/>
            <a:ext cx="1600200" cy="681469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algn="ctr" eaLnBrk="0" hangingPunct="0">
              <a:lnSpc>
                <a:spcPct val="70000"/>
              </a:lnSpc>
              <a:spcBef>
                <a:spcPct val="50000"/>
              </a:spcBef>
            </a:pPr>
            <a:r>
              <a:rPr lang="en-US" sz="1000" b="1" dirty="0"/>
              <a:t>Eric Thomas</a:t>
            </a:r>
          </a:p>
          <a:p>
            <a:pPr algn="ctr" eaLnBrk="0" hangingPunct="0">
              <a:lnSpc>
                <a:spcPct val="70000"/>
              </a:lnSpc>
              <a:spcBef>
                <a:spcPct val="50000"/>
              </a:spcBef>
            </a:pPr>
            <a:r>
              <a:rPr lang="en-US" sz="1000" b="1" dirty="0"/>
              <a:t>(50)</a:t>
            </a:r>
          </a:p>
          <a:p>
            <a:pPr algn="ctr" eaLnBrk="0" hangingPunct="0">
              <a:lnSpc>
                <a:spcPct val="70000"/>
              </a:lnSpc>
              <a:spcBef>
                <a:spcPct val="50000"/>
              </a:spcBef>
            </a:pPr>
            <a:r>
              <a:rPr lang="en-US" sz="1000" dirty="0"/>
              <a:t>Vice President of Business Development</a:t>
            </a:r>
          </a:p>
        </p:txBody>
      </p:sp>
      <p:pic>
        <p:nvPicPr>
          <p:cNvPr id="75793" name="Picture 30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49113" y="3571081"/>
            <a:ext cx="900000" cy="12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5794" name="Picture 30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93888" y="3571081"/>
            <a:ext cx="900000" cy="12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5795" name="Text Box 4"/>
          <p:cNvSpPr txBox="1">
            <a:spLocks noChangeArrowheads="1"/>
          </p:cNvSpPr>
          <p:nvPr/>
        </p:nvSpPr>
        <p:spPr bwMode="auto">
          <a:xfrm>
            <a:off x="7467600" y="4892677"/>
            <a:ext cx="1676400" cy="78226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algn="ctr" eaLnBrk="0" hangingPunct="0">
              <a:lnSpc>
                <a:spcPct val="70000"/>
              </a:lnSpc>
              <a:spcBef>
                <a:spcPct val="50000"/>
              </a:spcBef>
            </a:pPr>
            <a:r>
              <a:rPr lang="en-US" sz="1000" b="1" dirty="0"/>
              <a:t>Anne Grand-Clément</a:t>
            </a:r>
          </a:p>
          <a:p>
            <a:pPr algn="ctr" eaLnBrk="0" hangingPunct="0">
              <a:lnSpc>
                <a:spcPct val="70000"/>
              </a:lnSpc>
              <a:spcBef>
                <a:spcPct val="50000"/>
              </a:spcBef>
            </a:pPr>
            <a:r>
              <a:rPr lang="en-US" sz="1000" b="1" dirty="0"/>
              <a:t>(46)</a:t>
            </a:r>
          </a:p>
          <a:p>
            <a:pPr algn="ctr" eaLnBrk="0" hangingPunct="0">
              <a:lnSpc>
                <a:spcPct val="70000"/>
              </a:lnSpc>
              <a:spcBef>
                <a:spcPct val="50000"/>
              </a:spcBef>
            </a:pPr>
            <a:r>
              <a:rPr lang="en-US" sz="1000" dirty="0"/>
              <a:t>WW Director of Professional Services  and Technical Support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200" dirty="0">
                <a:solidFill>
                  <a:srgbClr val="006772"/>
                </a:solidFill>
              </a:rPr>
              <a:t>Board of Directors</a:t>
            </a:r>
            <a:endParaRPr lang="fr-FR" dirty="0"/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9770" y="1530350"/>
            <a:ext cx="900000" cy="1260000"/>
          </a:xfrm>
          <a:prstGeom prst="rect">
            <a:avLst/>
          </a:prstGeom>
        </p:spPr>
      </p:pic>
      <p:sp>
        <p:nvSpPr>
          <p:cNvPr id="2" name="Espace réservé du numéro de diapositive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A6FCB44-5B4A-45A2-AD92-A271CDA93301}" type="slidenum">
              <a:rPr lang="fr-FR" smtClean="0"/>
              <a:t>38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419856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/>
          <p:cNvGrpSpPr/>
          <p:nvPr/>
        </p:nvGrpSpPr>
        <p:grpSpPr>
          <a:xfrm>
            <a:off x="374411" y="-447031"/>
            <a:ext cx="8329598" cy="8329596"/>
            <a:chOff x="562706" y="-1745739"/>
            <a:chExt cx="11106131" cy="11106128"/>
          </a:xfrm>
        </p:grpSpPr>
        <p:sp>
          <p:nvSpPr>
            <p:cNvPr id="75" name="Ellipse 74"/>
            <p:cNvSpPr/>
            <p:nvPr/>
          </p:nvSpPr>
          <p:spPr>
            <a:xfrm>
              <a:off x="562706" y="-1745739"/>
              <a:ext cx="11106130" cy="1110612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2" name="Groupe 1"/>
            <p:cNvGrpSpPr/>
            <p:nvPr/>
          </p:nvGrpSpPr>
          <p:grpSpPr>
            <a:xfrm>
              <a:off x="562707" y="-196827"/>
              <a:ext cx="11106130" cy="6419936"/>
              <a:chOff x="562707" y="-196827"/>
              <a:chExt cx="11106130" cy="6419936"/>
            </a:xfrm>
          </p:grpSpPr>
          <p:cxnSp>
            <p:nvCxnSpPr>
              <p:cNvPr id="134" name="Connecteur droit 133"/>
              <p:cNvCxnSpPr>
                <a:stCxn id="75" idx="6"/>
              </p:cNvCxnSpPr>
              <p:nvPr/>
            </p:nvCxnSpPr>
            <p:spPr>
              <a:xfrm flipH="1">
                <a:off x="8333261" y="3807325"/>
                <a:ext cx="3335576" cy="46833"/>
              </a:xfrm>
              <a:prstGeom prst="line">
                <a:avLst/>
              </a:prstGeom>
              <a:ln w="9525" cap="flat" cmpd="sng" algn="ctr">
                <a:solidFill>
                  <a:schemeClr val="accent2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135" name="Connecteur droit 134"/>
              <p:cNvCxnSpPr>
                <a:endCxn id="231" idx="2"/>
              </p:cNvCxnSpPr>
              <p:nvPr/>
            </p:nvCxnSpPr>
            <p:spPr>
              <a:xfrm flipH="1">
                <a:off x="6110563" y="4465670"/>
                <a:ext cx="9603" cy="1757439"/>
              </a:xfrm>
              <a:prstGeom prst="line">
                <a:avLst/>
              </a:prstGeom>
              <a:ln w="9525" cap="flat" cmpd="sng" algn="ctr">
                <a:solidFill>
                  <a:schemeClr val="accent2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136" name="Connecteur droit 135"/>
              <p:cNvCxnSpPr>
                <a:endCxn id="75" idx="2"/>
              </p:cNvCxnSpPr>
              <p:nvPr/>
            </p:nvCxnSpPr>
            <p:spPr>
              <a:xfrm flipH="1" flipV="1">
                <a:off x="562707" y="3807325"/>
                <a:ext cx="3376251" cy="5719"/>
              </a:xfrm>
              <a:prstGeom prst="line">
                <a:avLst/>
              </a:prstGeom>
              <a:ln w="9525" cap="flat" cmpd="sng" algn="ctr">
                <a:solidFill>
                  <a:schemeClr val="accent2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137" name="Connecteur droit 136"/>
              <p:cNvCxnSpPr/>
              <p:nvPr/>
            </p:nvCxnSpPr>
            <p:spPr>
              <a:xfrm>
                <a:off x="6035505" y="-196827"/>
                <a:ext cx="49205" cy="3368015"/>
              </a:xfrm>
              <a:prstGeom prst="line">
                <a:avLst/>
              </a:prstGeom>
              <a:ln w="9525" cap="flat" cmpd="sng" algn="ctr">
                <a:solidFill>
                  <a:schemeClr val="accent2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89" name="Groupe 188"/>
          <p:cNvGrpSpPr/>
          <p:nvPr/>
        </p:nvGrpSpPr>
        <p:grpSpPr>
          <a:xfrm>
            <a:off x="4586761" y="2770400"/>
            <a:ext cx="2092221" cy="1894734"/>
            <a:chOff x="6054281" y="2291866"/>
            <a:chExt cx="3576793" cy="3239175"/>
          </a:xfrm>
        </p:grpSpPr>
        <p:grpSp>
          <p:nvGrpSpPr>
            <p:cNvPr id="190" name="Groupe 189"/>
            <p:cNvGrpSpPr/>
            <p:nvPr/>
          </p:nvGrpSpPr>
          <p:grpSpPr>
            <a:xfrm>
              <a:off x="6054281" y="2291866"/>
              <a:ext cx="3576793" cy="3239175"/>
              <a:chOff x="6054281" y="2291866"/>
              <a:chExt cx="3576793" cy="3239175"/>
            </a:xfrm>
            <a:solidFill>
              <a:schemeClr val="accent3">
                <a:lumMod val="50000"/>
              </a:schemeClr>
            </a:solidFill>
          </p:grpSpPr>
          <p:sp>
            <p:nvSpPr>
              <p:cNvPr id="193" name="Arc plein 192"/>
              <p:cNvSpPr/>
              <p:nvPr/>
            </p:nvSpPr>
            <p:spPr>
              <a:xfrm>
                <a:off x="6391899" y="2291866"/>
                <a:ext cx="3239175" cy="3239175"/>
              </a:xfrm>
              <a:prstGeom prst="blockArc">
                <a:avLst>
                  <a:gd name="adj1" fmla="val 16239494"/>
                  <a:gd name="adj2" fmla="val 0"/>
                  <a:gd name="adj3" fmla="val 25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50">
                  <a:solidFill>
                    <a:schemeClr val="tx1"/>
                  </a:solidFill>
                </a:endParaRPr>
              </a:p>
            </p:txBody>
          </p:sp>
          <p:sp>
            <p:nvSpPr>
              <p:cNvPr id="195" name="Rectangle 194"/>
              <p:cNvSpPr/>
              <p:nvPr/>
            </p:nvSpPr>
            <p:spPr>
              <a:xfrm>
                <a:off x="6054281" y="2293215"/>
                <a:ext cx="1978732" cy="81138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50"/>
              </a:p>
            </p:txBody>
          </p:sp>
        </p:grpSp>
        <p:sp>
          <p:nvSpPr>
            <p:cNvPr id="191" name="ZoneTexte 190"/>
            <p:cNvSpPr txBox="1"/>
            <p:nvPr/>
          </p:nvSpPr>
          <p:spPr>
            <a:xfrm>
              <a:off x="6270453" y="2362310"/>
              <a:ext cx="1452283" cy="6313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>
                  <a:solidFill>
                    <a:schemeClr val="bg1"/>
                  </a:solidFill>
                </a:rPr>
                <a:t>Purchasing Automation</a:t>
              </a:r>
            </a:p>
          </p:txBody>
        </p:sp>
        <p:pic>
          <p:nvPicPr>
            <p:cNvPr id="192" name="Image 242"/>
            <p:cNvPicPr>
              <a:picLocks noChangeAspect="1"/>
            </p:cNvPicPr>
            <p:nvPr/>
          </p:nvPicPr>
          <p:blipFill>
            <a:blip r:embed="rId2" cstate="screen">
              <a:grayscl/>
              <a:lum bright="10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84919" y="2532562"/>
              <a:ext cx="480803" cy="366929"/>
            </a:xfrm>
            <a:prstGeom prst="rect">
              <a:avLst/>
            </a:prstGeom>
          </p:spPr>
        </p:pic>
      </p:grpSp>
      <p:grpSp>
        <p:nvGrpSpPr>
          <p:cNvPr id="196" name="Groupe 195"/>
          <p:cNvGrpSpPr/>
          <p:nvPr/>
        </p:nvGrpSpPr>
        <p:grpSpPr>
          <a:xfrm>
            <a:off x="2488623" y="2773580"/>
            <a:ext cx="2061259" cy="1894734"/>
            <a:chOff x="2467370" y="2297302"/>
            <a:chExt cx="3523861" cy="3239175"/>
          </a:xfrm>
        </p:grpSpPr>
        <p:grpSp>
          <p:nvGrpSpPr>
            <p:cNvPr id="199" name="Groupe 198"/>
            <p:cNvGrpSpPr/>
            <p:nvPr/>
          </p:nvGrpSpPr>
          <p:grpSpPr>
            <a:xfrm>
              <a:off x="2467370" y="2297302"/>
              <a:ext cx="3523861" cy="3239175"/>
              <a:chOff x="2467370" y="2297302"/>
              <a:chExt cx="3523861" cy="3239175"/>
            </a:xfrm>
            <a:solidFill>
              <a:srgbClr val="FFC000"/>
            </a:solidFill>
          </p:grpSpPr>
          <p:sp>
            <p:nvSpPr>
              <p:cNvPr id="203" name="Arc plein 202"/>
              <p:cNvSpPr/>
              <p:nvPr/>
            </p:nvSpPr>
            <p:spPr>
              <a:xfrm flipH="1">
                <a:off x="2467370" y="2297302"/>
                <a:ext cx="3239175" cy="3239175"/>
              </a:xfrm>
              <a:prstGeom prst="blockArc">
                <a:avLst>
                  <a:gd name="adj1" fmla="val 16239494"/>
                  <a:gd name="adj2" fmla="val 21466665"/>
                  <a:gd name="adj3" fmla="val 2612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50">
                  <a:solidFill>
                    <a:schemeClr val="tx1"/>
                  </a:solidFill>
                </a:endParaRPr>
              </a:p>
            </p:txBody>
          </p:sp>
          <p:sp>
            <p:nvSpPr>
              <p:cNvPr id="204" name="Rectangle 203"/>
              <p:cNvSpPr/>
              <p:nvPr/>
            </p:nvSpPr>
            <p:spPr>
              <a:xfrm>
                <a:off x="4034195" y="2303845"/>
                <a:ext cx="1957036" cy="77740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50"/>
              </a:p>
            </p:txBody>
          </p:sp>
        </p:grpSp>
        <p:sp>
          <p:nvSpPr>
            <p:cNvPr id="200" name="ZoneTexte 199"/>
            <p:cNvSpPr txBox="1"/>
            <p:nvPr/>
          </p:nvSpPr>
          <p:spPr>
            <a:xfrm>
              <a:off x="3639412" y="2365616"/>
              <a:ext cx="1452283" cy="6313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>
                  <a:solidFill>
                    <a:srgbClr val="394A59"/>
                  </a:solidFill>
                </a:rPr>
                <a:t>Order</a:t>
              </a:r>
            </a:p>
            <a:p>
              <a:pPr algn="ctr"/>
              <a:r>
                <a:rPr lang="en-US" sz="900" b="1" dirty="0">
                  <a:solidFill>
                    <a:srgbClr val="394A59"/>
                  </a:solidFill>
                </a:rPr>
                <a:t>Management</a:t>
              </a:r>
            </a:p>
          </p:txBody>
        </p:sp>
        <p:pic>
          <p:nvPicPr>
            <p:cNvPr id="202" name="Image 238"/>
            <p:cNvPicPr>
              <a:picLocks noChangeAspect="1"/>
            </p:cNvPicPr>
            <p:nvPr/>
          </p:nvPicPr>
          <p:blipFill>
            <a:blip r:embed="rId3" cstate="screen">
              <a:grayscl/>
              <a:lum bright="-10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27161" y="2473270"/>
              <a:ext cx="392616" cy="394810"/>
            </a:xfrm>
            <a:prstGeom prst="rect">
              <a:avLst/>
            </a:prstGeom>
          </p:spPr>
        </p:pic>
      </p:grpSp>
      <p:grpSp>
        <p:nvGrpSpPr>
          <p:cNvPr id="210" name="Groupe 209"/>
          <p:cNvGrpSpPr/>
          <p:nvPr/>
        </p:nvGrpSpPr>
        <p:grpSpPr>
          <a:xfrm>
            <a:off x="2488622" y="2793475"/>
            <a:ext cx="2074864" cy="1895263"/>
            <a:chOff x="2467370" y="2331313"/>
            <a:chExt cx="3547119" cy="3240079"/>
          </a:xfrm>
        </p:grpSpPr>
        <p:sp>
          <p:nvSpPr>
            <p:cNvPr id="213" name="Arc plein 212"/>
            <p:cNvSpPr/>
            <p:nvPr/>
          </p:nvSpPr>
          <p:spPr>
            <a:xfrm rot="16200000" flipH="1">
              <a:off x="2467370" y="2331313"/>
              <a:ext cx="3239175" cy="3239175"/>
            </a:xfrm>
            <a:prstGeom prst="blockArc">
              <a:avLst>
                <a:gd name="adj1" fmla="val 16102142"/>
                <a:gd name="adj2" fmla="val 0"/>
                <a:gd name="adj3" fmla="val 25000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>
                <a:solidFill>
                  <a:schemeClr val="tx1"/>
                </a:solidFill>
              </a:endParaRPr>
            </a:p>
          </p:txBody>
        </p:sp>
        <p:sp>
          <p:nvSpPr>
            <p:cNvPr id="214" name="Rectangle 213"/>
            <p:cNvSpPr/>
            <p:nvPr/>
          </p:nvSpPr>
          <p:spPr>
            <a:xfrm>
              <a:off x="4070154" y="4770617"/>
              <a:ext cx="1944335" cy="80077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  <p:sp>
          <p:nvSpPr>
            <p:cNvPr id="215" name="ZoneTexte 214"/>
            <p:cNvSpPr txBox="1"/>
            <p:nvPr/>
          </p:nvSpPr>
          <p:spPr>
            <a:xfrm>
              <a:off x="3747526" y="4853063"/>
              <a:ext cx="1452282" cy="6313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b="1" dirty="0">
                  <a:solidFill>
                    <a:schemeClr val="bg1"/>
                  </a:solidFill>
                </a:rPr>
                <a:t>Accounts </a:t>
              </a:r>
            </a:p>
            <a:p>
              <a:r>
                <a:rPr lang="en-US" sz="900" b="1" dirty="0">
                  <a:solidFill>
                    <a:schemeClr val="bg1"/>
                  </a:solidFill>
                </a:rPr>
                <a:t>Receivable</a:t>
              </a:r>
            </a:p>
          </p:txBody>
        </p:sp>
        <p:pic>
          <p:nvPicPr>
            <p:cNvPr id="216" name="Image 215"/>
            <p:cNvPicPr>
              <a:picLocks noChangeAspect="1"/>
            </p:cNvPicPr>
            <p:nvPr/>
          </p:nvPicPr>
          <p:blipFill>
            <a:blip r:embed="rId4" cstate="screen">
              <a:duotone>
                <a:schemeClr val="accent6">
                  <a:shade val="45000"/>
                  <a:satMod val="135000"/>
                </a:schemeClr>
                <a:prstClr val="white"/>
              </a:duotone>
              <a:lum bright="10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88414" y="4926628"/>
              <a:ext cx="505593" cy="429166"/>
            </a:xfrm>
            <a:prstGeom prst="rect">
              <a:avLst/>
            </a:prstGeom>
          </p:spPr>
        </p:pic>
      </p:grpSp>
      <p:grpSp>
        <p:nvGrpSpPr>
          <p:cNvPr id="217" name="Groupe 216"/>
          <p:cNvGrpSpPr/>
          <p:nvPr/>
        </p:nvGrpSpPr>
        <p:grpSpPr>
          <a:xfrm>
            <a:off x="4618246" y="2795866"/>
            <a:ext cx="2060739" cy="1898306"/>
            <a:chOff x="6108103" y="2335402"/>
            <a:chExt cx="3522971" cy="3245281"/>
          </a:xfrm>
        </p:grpSpPr>
        <p:grpSp>
          <p:nvGrpSpPr>
            <p:cNvPr id="218" name="Groupe 217"/>
            <p:cNvGrpSpPr/>
            <p:nvPr/>
          </p:nvGrpSpPr>
          <p:grpSpPr>
            <a:xfrm>
              <a:off x="6121280" y="2335402"/>
              <a:ext cx="3509794" cy="3245281"/>
              <a:chOff x="6121280" y="2335402"/>
              <a:chExt cx="3509794" cy="3245281"/>
            </a:xfrm>
            <a:solidFill>
              <a:schemeClr val="accent3">
                <a:lumMod val="75000"/>
              </a:schemeClr>
            </a:solidFill>
          </p:grpSpPr>
          <p:sp>
            <p:nvSpPr>
              <p:cNvPr id="221" name="Arc plein 220"/>
              <p:cNvSpPr/>
              <p:nvPr/>
            </p:nvSpPr>
            <p:spPr>
              <a:xfrm rot="5400000">
                <a:off x="6391899" y="2335402"/>
                <a:ext cx="3239175" cy="3239175"/>
              </a:xfrm>
              <a:prstGeom prst="blockArc">
                <a:avLst>
                  <a:gd name="adj1" fmla="val 16239494"/>
                  <a:gd name="adj2" fmla="val 0"/>
                  <a:gd name="adj3" fmla="val 25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50">
                  <a:solidFill>
                    <a:schemeClr val="tx1"/>
                  </a:solidFill>
                </a:endParaRPr>
              </a:p>
            </p:txBody>
          </p:sp>
          <p:sp>
            <p:nvSpPr>
              <p:cNvPr id="222" name="Rectangle 221"/>
              <p:cNvSpPr/>
              <p:nvPr/>
            </p:nvSpPr>
            <p:spPr>
              <a:xfrm>
                <a:off x="6121280" y="4779908"/>
                <a:ext cx="1892683" cy="80077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50"/>
              </a:p>
            </p:txBody>
          </p:sp>
        </p:grpSp>
        <p:sp>
          <p:nvSpPr>
            <p:cNvPr id="219" name="ZoneTexte 218"/>
            <p:cNvSpPr txBox="1"/>
            <p:nvPr/>
          </p:nvSpPr>
          <p:spPr>
            <a:xfrm>
              <a:off x="6108103" y="4873697"/>
              <a:ext cx="1517743" cy="6313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>
                  <a:solidFill>
                    <a:schemeClr val="bg1"/>
                  </a:solidFill>
                </a:rPr>
                <a:t>Accounts </a:t>
              </a:r>
            </a:p>
            <a:p>
              <a:pPr algn="ctr"/>
              <a:r>
                <a:rPr lang="en-US" sz="900" b="1" dirty="0">
                  <a:solidFill>
                    <a:schemeClr val="bg1"/>
                  </a:solidFill>
                </a:rPr>
                <a:t>Payable</a:t>
              </a:r>
            </a:p>
          </p:txBody>
        </p:sp>
        <p:pic>
          <p:nvPicPr>
            <p:cNvPr id="220" name="Image 219">
              <a:hlinkClick r:id="rId5"/>
            </p:cNvPr>
            <p:cNvPicPr>
              <a:picLocks noChangeAspect="1"/>
            </p:cNvPicPr>
            <p:nvPr/>
          </p:nvPicPr>
          <p:blipFill>
            <a:blip r:embed="rId6">
              <a:duotone>
                <a:schemeClr val="accent6">
                  <a:shade val="45000"/>
                  <a:satMod val="135000"/>
                </a:schemeClr>
                <a:prstClr val="white"/>
              </a:duotone>
              <a:lum bright="100000"/>
            </a:blip>
            <a:stretch>
              <a:fillRect/>
            </a:stretch>
          </p:blipFill>
          <p:spPr>
            <a:xfrm>
              <a:off x="7464731" y="4997748"/>
              <a:ext cx="516005" cy="395604"/>
            </a:xfrm>
            <a:prstGeom prst="rect">
              <a:avLst/>
            </a:prstGeom>
          </p:spPr>
        </p:pic>
      </p:grpSp>
      <p:sp>
        <p:nvSpPr>
          <p:cNvPr id="227" name="Rectangle à coins arrondis 226"/>
          <p:cNvSpPr/>
          <p:nvPr/>
        </p:nvSpPr>
        <p:spPr>
          <a:xfrm>
            <a:off x="2938158" y="3235641"/>
            <a:ext cx="3282968" cy="984379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223" name="Picture 2" descr="https://eskernet.esker.com/corporate/shared/Logos/Esker%20Logos/esker_docdel_4C_HR.jpg"/>
          <p:cNvPicPr>
            <a:picLocks noChangeAspect="1" noChangeArrowheads="1"/>
          </p:cNvPicPr>
          <p:nvPr/>
        </p:nvPicPr>
        <p:blipFill rotWithShape="1">
          <a:blip r:embed="rId7" cstate="screen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199358" y="3790791"/>
            <a:ext cx="679704" cy="323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4" name="Image 223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60629" y="3346786"/>
            <a:ext cx="1014274" cy="464165"/>
          </a:xfrm>
          <a:prstGeom prst="rect">
            <a:avLst/>
          </a:prstGeom>
          <a:ln>
            <a:noFill/>
          </a:ln>
        </p:spPr>
      </p:pic>
      <p:pic>
        <p:nvPicPr>
          <p:cNvPr id="121" name="Picture 6" descr="SAP Ariba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75102" y="1916798"/>
            <a:ext cx="1093578" cy="209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8" name="Picture 4" descr="Résultat de recherche d'images pour &quot;coupa&quot;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720" y="1694310"/>
            <a:ext cx="1205801" cy="1205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9" name="Picture 6" descr="Résultat de recherche d'images pour &quot;determine&quot;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496" y="2828802"/>
            <a:ext cx="883065" cy="53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0" name="Image 159"/>
          <p:cNvPicPr>
            <a:picLocks noChangeAspect="1"/>
          </p:cNvPicPr>
          <p:nvPr/>
        </p:nvPicPr>
        <p:blipFill>
          <a:blip r:embed="rId1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31923" y="4489271"/>
            <a:ext cx="724720" cy="213565"/>
          </a:xfrm>
          <a:prstGeom prst="rect">
            <a:avLst/>
          </a:prstGeom>
        </p:spPr>
      </p:pic>
      <p:pic>
        <p:nvPicPr>
          <p:cNvPr id="161" name="Image 160"/>
          <p:cNvPicPr>
            <a:picLocks noChangeAspect="1"/>
          </p:cNvPicPr>
          <p:nvPr/>
        </p:nvPicPr>
        <p:blipFill>
          <a:blip r:embed="rId1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54527" y="4942567"/>
            <a:ext cx="922976" cy="259655"/>
          </a:xfrm>
          <a:prstGeom prst="rect">
            <a:avLst/>
          </a:prstGeom>
        </p:spPr>
      </p:pic>
      <p:pic>
        <p:nvPicPr>
          <p:cNvPr id="162" name="Image 161"/>
          <p:cNvPicPr>
            <a:picLocks noChangeAspect="1"/>
          </p:cNvPicPr>
          <p:nvPr/>
        </p:nvPicPr>
        <p:blipFill>
          <a:blip r:embed="rId1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46522" y="4416428"/>
            <a:ext cx="449461" cy="449461"/>
          </a:xfrm>
          <a:prstGeom prst="rect">
            <a:avLst/>
          </a:prstGeom>
        </p:spPr>
      </p:pic>
      <p:pic>
        <p:nvPicPr>
          <p:cNvPr id="163" name="Image 162"/>
          <p:cNvPicPr>
            <a:picLocks noChangeAspect="1"/>
          </p:cNvPicPr>
          <p:nvPr/>
        </p:nvPicPr>
        <p:blipFill>
          <a:blip r:embed="rId1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56082" y="5047028"/>
            <a:ext cx="631709" cy="189513"/>
          </a:xfrm>
          <a:prstGeom prst="rect">
            <a:avLst/>
          </a:prstGeom>
        </p:spPr>
      </p:pic>
      <p:pic>
        <p:nvPicPr>
          <p:cNvPr id="165" name="Image 164"/>
          <p:cNvPicPr>
            <a:picLocks noChangeAspect="1"/>
          </p:cNvPicPr>
          <p:nvPr/>
        </p:nvPicPr>
        <p:blipFill>
          <a:blip r:embed="rId16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23366" y="4081963"/>
            <a:ext cx="573231" cy="97166"/>
          </a:xfrm>
          <a:prstGeom prst="rect">
            <a:avLst/>
          </a:prstGeom>
        </p:spPr>
      </p:pic>
      <p:pic>
        <p:nvPicPr>
          <p:cNvPr id="166" name="Image 165"/>
          <p:cNvPicPr>
            <a:picLocks noChangeAspect="1"/>
          </p:cNvPicPr>
          <p:nvPr/>
        </p:nvPicPr>
        <p:blipFill>
          <a:blip r:embed="rId17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6597" y="4096828"/>
            <a:ext cx="455686" cy="80762"/>
          </a:xfrm>
          <a:prstGeom prst="rect">
            <a:avLst/>
          </a:prstGeom>
        </p:spPr>
      </p:pic>
      <p:pic>
        <p:nvPicPr>
          <p:cNvPr id="167" name="Image 166"/>
          <p:cNvPicPr>
            <a:picLocks noChangeAspect="1"/>
          </p:cNvPicPr>
          <p:nvPr/>
        </p:nvPicPr>
        <p:blipFill rotWithShape="1"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08361" y="5000004"/>
            <a:ext cx="1048282" cy="351244"/>
          </a:xfrm>
          <a:prstGeom prst="rect">
            <a:avLst/>
          </a:prstGeom>
        </p:spPr>
      </p:pic>
      <p:pic>
        <p:nvPicPr>
          <p:cNvPr id="168" name="Image 167"/>
          <p:cNvPicPr>
            <a:picLocks noChangeAspect="1"/>
          </p:cNvPicPr>
          <p:nvPr/>
        </p:nvPicPr>
        <p:blipFill>
          <a:blip r:embed="rId19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6329" y="1714131"/>
            <a:ext cx="1121505" cy="280376"/>
          </a:xfrm>
          <a:prstGeom prst="rect">
            <a:avLst/>
          </a:prstGeom>
        </p:spPr>
      </p:pic>
      <p:pic>
        <p:nvPicPr>
          <p:cNvPr id="169" name="Image 168"/>
          <p:cNvPicPr>
            <a:picLocks noChangeAspect="1"/>
          </p:cNvPicPr>
          <p:nvPr/>
        </p:nvPicPr>
        <p:blipFill>
          <a:blip r:embed="rId20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9746" y="2004185"/>
            <a:ext cx="1250860" cy="312716"/>
          </a:xfrm>
          <a:prstGeom prst="rect">
            <a:avLst/>
          </a:prstGeom>
        </p:spPr>
      </p:pic>
      <p:pic>
        <p:nvPicPr>
          <p:cNvPr id="170" name="Image 169"/>
          <p:cNvPicPr>
            <a:picLocks noChangeAspect="1"/>
          </p:cNvPicPr>
          <p:nvPr/>
        </p:nvPicPr>
        <p:blipFill rotWithShape="1"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18858" y="2760584"/>
            <a:ext cx="1185550" cy="397238"/>
          </a:xfrm>
          <a:prstGeom prst="rect">
            <a:avLst/>
          </a:prstGeom>
        </p:spPr>
      </p:pic>
      <p:pic>
        <p:nvPicPr>
          <p:cNvPr id="171" name="Picture 2" descr="Sidetrade"/>
          <p:cNvPicPr>
            <a:picLocks noChangeAspect="1" noChangeArrowheads="1"/>
          </p:cNvPicPr>
          <p:nvPr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88471" y="3783705"/>
            <a:ext cx="850701" cy="323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2" name="Image 171"/>
          <p:cNvPicPr>
            <a:picLocks noChangeAspect="1"/>
          </p:cNvPicPr>
          <p:nvPr/>
        </p:nvPicPr>
        <p:blipFill>
          <a:blip r:embed="rId2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4930" y="4152903"/>
            <a:ext cx="801140" cy="400570"/>
          </a:xfrm>
          <a:prstGeom prst="rect">
            <a:avLst/>
          </a:prstGeom>
        </p:spPr>
      </p:pic>
      <p:pic>
        <p:nvPicPr>
          <p:cNvPr id="174" name="Image 173"/>
          <p:cNvPicPr>
            <a:picLocks noChangeAspect="1"/>
          </p:cNvPicPr>
          <p:nvPr/>
        </p:nvPicPr>
        <p:blipFill>
          <a:blip r:embed="rId1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4112" y="4943302"/>
            <a:ext cx="244990" cy="244990"/>
          </a:xfrm>
          <a:prstGeom prst="rect">
            <a:avLst/>
          </a:prstGeom>
        </p:spPr>
      </p:pic>
      <p:pic>
        <p:nvPicPr>
          <p:cNvPr id="175" name="Picture 8" descr="Résultat de recherche d'images pour &quot;billtrust logo&quot;"/>
          <p:cNvPicPr>
            <a:picLocks noChangeAspect="1" noChangeArrowheads="1"/>
          </p:cNvPicPr>
          <p:nvPr/>
        </p:nvPicPr>
        <p:blipFill>
          <a:blip r:embed="rId2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4553" y="5059626"/>
            <a:ext cx="857304" cy="185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7" name="Image 176"/>
          <p:cNvPicPr>
            <a:picLocks noChangeAspect="1"/>
          </p:cNvPicPr>
          <p:nvPr/>
        </p:nvPicPr>
        <p:blipFill>
          <a:blip r:embed="rId2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59272" y="5689919"/>
            <a:ext cx="925962" cy="234628"/>
          </a:xfrm>
          <a:prstGeom prst="rect">
            <a:avLst/>
          </a:prstGeom>
        </p:spPr>
      </p:pic>
      <p:pic>
        <p:nvPicPr>
          <p:cNvPr id="178" name="Image 177"/>
          <p:cNvPicPr>
            <a:picLocks noChangeAspect="1"/>
          </p:cNvPicPr>
          <p:nvPr/>
        </p:nvPicPr>
        <p:blipFill>
          <a:blip r:embed="rId2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99156" y="5557192"/>
            <a:ext cx="1197299" cy="536104"/>
          </a:xfrm>
          <a:prstGeom prst="rect">
            <a:avLst/>
          </a:prstGeom>
        </p:spPr>
      </p:pic>
      <p:pic>
        <p:nvPicPr>
          <p:cNvPr id="179" name="Image 178"/>
          <p:cNvPicPr>
            <a:picLocks noChangeAspect="1"/>
          </p:cNvPicPr>
          <p:nvPr/>
        </p:nvPicPr>
        <p:blipFill>
          <a:blip r:embed="rId2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92984" y="5571985"/>
            <a:ext cx="1007802" cy="441776"/>
          </a:xfrm>
          <a:prstGeom prst="rect">
            <a:avLst/>
          </a:prstGeom>
        </p:spPr>
      </p:pic>
      <p:pic>
        <p:nvPicPr>
          <p:cNvPr id="181" name="Image 180"/>
          <p:cNvPicPr>
            <a:picLocks noChangeAspect="1"/>
          </p:cNvPicPr>
          <p:nvPr/>
        </p:nvPicPr>
        <p:blipFill rotWithShape="1">
          <a:blip r:embed="rId18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60629" y="5571985"/>
            <a:ext cx="1279640" cy="428765"/>
          </a:xfrm>
          <a:prstGeom prst="rect">
            <a:avLst/>
          </a:prstGeom>
        </p:spPr>
      </p:pic>
      <p:grpSp>
        <p:nvGrpSpPr>
          <p:cNvPr id="87" name="Groupe 6"/>
          <p:cNvGrpSpPr/>
          <p:nvPr/>
        </p:nvGrpSpPr>
        <p:grpSpPr>
          <a:xfrm>
            <a:off x="-1" y="-3825"/>
            <a:ext cx="9144000" cy="54000"/>
            <a:chOff x="2429997" y="4682436"/>
            <a:chExt cx="7557824" cy="83555"/>
          </a:xfrm>
        </p:grpSpPr>
        <p:sp>
          <p:nvSpPr>
            <p:cNvPr id="88" name="Rectangle 87"/>
            <p:cNvSpPr/>
            <p:nvPr/>
          </p:nvSpPr>
          <p:spPr>
            <a:xfrm>
              <a:off x="2429997" y="4682455"/>
              <a:ext cx="798516" cy="83536"/>
            </a:xfrm>
            <a:prstGeom prst="rect">
              <a:avLst/>
            </a:prstGeom>
            <a:solidFill>
              <a:srgbClr val="FB536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 dirty="0"/>
            </a:p>
          </p:txBody>
        </p:sp>
        <p:sp>
          <p:nvSpPr>
            <p:cNvPr id="89" name="Rectangle 88"/>
            <p:cNvSpPr/>
            <p:nvPr/>
          </p:nvSpPr>
          <p:spPr>
            <a:xfrm>
              <a:off x="3227078" y="4682455"/>
              <a:ext cx="798516" cy="83536"/>
            </a:xfrm>
            <a:prstGeom prst="rect">
              <a:avLst/>
            </a:prstGeom>
            <a:solidFill>
              <a:srgbClr val="D823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 dirty="0"/>
            </a:p>
          </p:txBody>
        </p:sp>
        <p:sp>
          <p:nvSpPr>
            <p:cNvPr id="90" name="Rectangle 89"/>
            <p:cNvSpPr/>
            <p:nvPr/>
          </p:nvSpPr>
          <p:spPr>
            <a:xfrm>
              <a:off x="4024160" y="4682455"/>
              <a:ext cx="798516" cy="83536"/>
            </a:xfrm>
            <a:prstGeom prst="rect">
              <a:avLst/>
            </a:prstGeom>
            <a:solidFill>
              <a:srgbClr val="30CDD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 dirty="0"/>
            </a:p>
          </p:txBody>
        </p:sp>
        <p:sp>
          <p:nvSpPr>
            <p:cNvPr id="91" name="Rectangle 90"/>
            <p:cNvSpPr/>
            <p:nvPr/>
          </p:nvSpPr>
          <p:spPr>
            <a:xfrm>
              <a:off x="4821242" y="4682455"/>
              <a:ext cx="798516" cy="83536"/>
            </a:xfrm>
            <a:prstGeom prst="rect">
              <a:avLst/>
            </a:prstGeom>
            <a:solidFill>
              <a:srgbClr val="1DB3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 dirty="0"/>
            </a:p>
          </p:txBody>
        </p:sp>
        <p:sp>
          <p:nvSpPr>
            <p:cNvPr id="92" name="Rectangle 91"/>
            <p:cNvSpPr/>
            <p:nvPr/>
          </p:nvSpPr>
          <p:spPr>
            <a:xfrm>
              <a:off x="5618324" y="4682455"/>
              <a:ext cx="798516" cy="83536"/>
            </a:xfrm>
            <a:prstGeom prst="rect">
              <a:avLst/>
            </a:prstGeom>
            <a:solidFill>
              <a:srgbClr val="F871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 dirty="0"/>
            </a:p>
          </p:txBody>
        </p:sp>
        <p:sp>
          <p:nvSpPr>
            <p:cNvPr id="93" name="Rectangle 92"/>
            <p:cNvSpPr/>
            <p:nvPr/>
          </p:nvSpPr>
          <p:spPr>
            <a:xfrm>
              <a:off x="6415405" y="4682436"/>
              <a:ext cx="3572416" cy="83553"/>
            </a:xfrm>
            <a:prstGeom prst="rect">
              <a:avLst/>
            </a:prstGeom>
            <a:solidFill>
              <a:srgbClr val="F2A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 dirty="0"/>
            </a:p>
          </p:txBody>
        </p:sp>
      </p:grpSp>
      <p:cxnSp>
        <p:nvCxnSpPr>
          <p:cNvPr id="99" name="Connecteur droit 135"/>
          <p:cNvCxnSpPr/>
          <p:nvPr/>
        </p:nvCxnSpPr>
        <p:spPr>
          <a:xfrm flipH="1">
            <a:off x="841793" y="5474218"/>
            <a:ext cx="7502858" cy="7570"/>
          </a:xfrm>
          <a:prstGeom prst="line">
            <a:avLst/>
          </a:prstGeom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grpSp>
        <p:nvGrpSpPr>
          <p:cNvPr id="229" name="Groupe 228"/>
          <p:cNvGrpSpPr/>
          <p:nvPr/>
        </p:nvGrpSpPr>
        <p:grpSpPr>
          <a:xfrm>
            <a:off x="3316618" y="5343288"/>
            <a:ext cx="2542709" cy="276999"/>
            <a:chOff x="4481770" y="3605842"/>
            <a:chExt cx="3390278" cy="517277"/>
          </a:xfrm>
        </p:grpSpPr>
        <p:grpSp>
          <p:nvGrpSpPr>
            <p:cNvPr id="230" name="Groupe 229"/>
            <p:cNvGrpSpPr/>
            <p:nvPr/>
          </p:nvGrpSpPr>
          <p:grpSpPr>
            <a:xfrm>
              <a:off x="4481770" y="3728119"/>
              <a:ext cx="3390278" cy="294560"/>
              <a:chOff x="3516238" y="5255288"/>
              <a:chExt cx="5214132" cy="294560"/>
            </a:xfrm>
          </p:grpSpPr>
          <p:sp>
            <p:nvSpPr>
              <p:cNvPr id="232" name="Pentagone 231"/>
              <p:cNvSpPr/>
              <p:nvPr/>
            </p:nvSpPr>
            <p:spPr>
              <a:xfrm rot="10800000">
                <a:off x="3517765" y="5259382"/>
                <a:ext cx="2603054" cy="290466"/>
              </a:xfrm>
              <a:prstGeom prst="homePlate">
                <a:avLst>
                  <a:gd name="adj" fmla="val 23766"/>
                </a:avLst>
              </a:prstGeom>
              <a:solidFill>
                <a:schemeClr val="accent1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33" name="Pentagone 232"/>
              <p:cNvSpPr/>
              <p:nvPr/>
            </p:nvSpPr>
            <p:spPr>
              <a:xfrm>
                <a:off x="6121585" y="5259382"/>
                <a:ext cx="2603053" cy="290466"/>
              </a:xfrm>
              <a:prstGeom prst="homePlate">
                <a:avLst>
                  <a:gd name="adj" fmla="val 22455"/>
                </a:avLst>
              </a:prstGeom>
              <a:solidFill>
                <a:schemeClr val="accent1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34" name="Chevron 233"/>
              <p:cNvSpPr/>
              <p:nvPr/>
            </p:nvSpPr>
            <p:spPr>
              <a:xfrm>
                <a:off x="8544608" y="5258252"/>
                <a:ext cx="185762" cy="291274"/>
              </a:xfrm>
              <a:prstGeom prst="chevron">
                <a:avLst/>
              </a:prstGeom>
              <a:solidFill>
                <a:srgbClr val="008998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1350" dirty="0">
                  <a:solidFill>
                    <a:srgbClr val="1A2732"/>
                  </a:solidFill>
                  <a:latin typeface="Calibri"/>
                </a:endParaRPr>
              </a:p>
            </p:txBody>
          </p:sp>
          <p:sp>
            <p:nvSpPr>
              <p:cNvPr id="235" name="Chevron 234"/>
              <p:cNvSpPr/>
              <p:nvPr/>
            </p:nvSpPr>
            <p:spPr>
              <a:xfrm rot="10800000">
                <a:off x="3516238" y="5255288"/>
                <a:ext cx="185762" cy="294238"/>
              </a:xfrm>
              <a:prstGeom prst="chevron">
                <a:avLst/>
              </a:prstGeom>
              <a:solidFill>
                <a:srgbClr val="FFC000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1350" dirty="0">
                  <a:solidFill>
                    <a:srgbClr val="1A2732"/>
                  </a:solidFill>
                  <a:latin typeface="Calibri"/>
                </a:endParaRPr>
              </a:p>
            </p:txBody>
          </p:sp>
        </p:grpSp>
        <p:sp>
          <p:nvSpPr>
            <p:cNvPr id="231" name="ZoneTexte 230"/>
            <p:cNvSpPr txBox="1"/>
            <p:nvPr/>
          </p:nvSpPr>
          <p:spPr>
            <a:xfrm>
              <a:off x="4877218" y="3605842"/>
              <a:ext cx="2585915" cy="517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rgbClr val="394A59"/>
                  </a:solidFill>
                </a:rPr>
                <a:t>Document Delivery</a:t>
              </a:r>
              <a:endParaRPr lang="en-US" sz="675" b="1" dirty="0">
                <a:solidFill>
                  <a:srgbClr val="394A59"/>
                </a:solidFill>
              </a:endParaRPr>
            </a:p>
          </p:txBody>
        </p:sp>
      </p:grpSp>
      <p:pic>
        <p:nvPicPr>
          <p:cNvPr id="118" name="Image 160"/>
          <p:cNvPicPr>
            <a:picLocks noChangeAspect="1"/>
          </p:cNvPicPr>
          <p:nvPr/>
        </p:nvPicPr>
        <p:blipFill>
          <a:blip r:embed="rId1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92019" y="4964983"/>
            <a:ext cx="658982" cy="185387"/>
          </a:xfrm>
          <a:prstGeom prst="rect">
            <a:avLst/>
          </a:prstGeom>
        </p:spPr>
      </p:pic>
      <p:pic>
        <p:nvPicPr>
          <p:cNvPr id="79" name="Image 160"/>
          <p:cNvPicPr>
            <a:picLocks noChangeAspect="1"/>
          </p:cNvPicPr>
          <p:nvPr/>
        </p:nvPicPr>
        <p:blipFill>
          <a:blip r:embed="rId1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15434" y="2756050"/>
            <a:ext cx="743279" cy="20910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6811" b="26810"/>
          <a:stretch/>
        </p:blipFill>
        <p:spPr>
          <a:xfrm>
            <a:off x="1567109" y="4535062"/>
            <a:ext cx="1272411" cy="3103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8"/>
          <a:srcRect l="18762" t="43752" r="18760" b="43752"/>
          <a:stretch/>
        </p:blipFill>
        <p:spPr>
          <a:xfrm>
            <a:off x="7423366" y="3884475"/>
            <a:ext cx="720080" cy="144016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 err="1"/>
              <a:t>Competition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A6FCB44-5B4A-45A2-AD92-A271CDA93301}" type="slidenum">
              <a:rPr lang="fr-FR" smtClean="0"/>
              <a:t>39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566417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/>
          </p:cNvSpPr>
          <p:nvPr/>
        </p:nvSpPr>
        <p:spPr>
          <a:xfrm>
            <a:off x="2185988" y="1781175"/>
            <a:ext cx="4860000" cy="2970000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405000" rtlCol="0" anchor="ctr"/>
          <a:lstStyle/>
          <a:p>
            <a:pPr algn="ctr">
              <a:spcBef>
                <a:spcPts val="1350"/>
              </a:spcBef>
            </a:pPr>
            <a:r>
              <a:rPr lang="fr-FR" sz="3300" dirty="0">
                <a:latin typeface="+mj-lt"/>
              </a:rPr>
              <a:t>THANK YOU FOR YOUR ATTENTION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5520" y="5057775"/>
            <a:ext cx="992960" cy="465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89113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56&quot;/&gt;&lt;/object&gt;&lt;object type=&quot;3&quot; unique_id=&quot;10005&quot;&gt;&lt;property id=&quot;20148&quot; value=&quot;5&quot;/&gt;&lt;property id=&quot;20300&quot; value=&quot;Slide 2&quot;/&gt;&lt;property id=&quot;20307&quot; value=&quot;257&quot;/&gt;&lt;/object&gt;&lt;object type=&quot;3&quot; unique_id=&quot;10006&quot;&gt;&lt;property id=&quot;20148&quot; value=&quot;5&quot;/&gt;&lt;property id=&quot;20300&quot; value=&quot;Slide 3&quot;/&gt;&lt;property id=&quot;20307&quot; value=&quot;258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COVERS">
  <a:themeElements>
    <a:clrScheme name="Personnalisé 9">
      <a:dk1>
        <a:srgbClr val="1A2732"/>
      </a:dk1>
      <a:lt1>
        <a:srgbClr val="FFFFFF"/>
      </a:lt1>
      <a:dk2>
        <a:srgbClr val="51626F"/>
      </a:dk2>
      <a:lt2>
        <a:srgbClr val="8996A0"/>
      </a:lt2>
      <a:accent1>
        <a:srgbClr val="DFE5E6"/>
      </a:accent1>
      <a:accent2>
        <a:srgbClr val="008998"/>
      </a:accent2>
      <a:accent3>
        <a:srgbClr val="7CCAD6"/>
      </a:accent3>
      <a:accent4>
        <a:srgbClr val="D3222A"/>
      </a:accent4>
      <a:accent5>
        <a:srgbClr val="F1AE00"/>
      </a:accent5>
      <a:accent6>
        <a:srgbClr val="394A59"/>
      </a:accent6>
      <a:hlink>
        <a:srgbClr val="394A59"/>
      </a:hlink>
      <a:folHlink>
        <a:srgbClr val="28E9FF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/>
      <a:lstStyle>
        <a:defPPr>
          <a:defRPr sz="3600" cap="all" dirty="0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ECTION STYLE 1">
  <a:themeElements>
    <a:clrScheme name="Custom 1">
      <a:dk1>
        <a:srgbClr val="1A2732"/>
      </a:dk1>
      <a:lt1>
        <a:srgbClr val="FFFFFF"/>
      </a:lt1>
      <a:dk2>
        <a:srgbClr val="51626F"/>
      </a:dk2>
      <a:lt2>
        <a:srgbClr val="8996A0"/>
      </a:lt2>
      <a:accent1>
        <a:srgbClr val="DFE5E6"/>
      </a:accent1>
      <a:accent2>
        <a:srgbClr val="008998"/>
      </a:accent2>
      <a:accent3>
        <a:srgbClr val="7CCAD6"/>
      </a:accent3>
      <a:accent4>
        <a:srgbClr val="D3222A"/>
      </a:accent4>
      <a:accent5>
        <a:srgbClr val="F1AE00"/>
      </a:accent5>
      <a:accent6>
        <a:srgbClr val="394A59"/>
      </a:accent6>
      <a:hlink>
        <a:srgbClr val="394A59"/>
      </a:hlink>
      <a:folHlink>
        <a:srgbClr val="28E9FF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LIDE - ONE LINE TITLE">
  <a:themeElements>
    <a:clrScheme name="Custom 4">
      <a:dk1>
        <a:srgbClr val="1A2732"/>
      </a:dk1>
      <a:lt1>
        <a:srgbClr val="FFFFFF"/>
      </a:lt1>
      <a:dk2>
        <a:srgbClr val="51626F"/>
      </a:dk2>
      <a:lt2>
        <a:srgbClr val="8996A0"/>
      </a:lt2>
      <a:accent1>
        <a:srgbClr val="DFE5E6"/>
      </a:accent1>
      <a:accent2>
        <a:srgbClr val="008998"/>
      </a:accent2>
      <a:accent3>
        <a:srgbClr val="7CCAD6"/>
      </a:accent3>
      <a:accent4>
        <a:srgbClr val="D3222A"/>
      </a:accent4>
      <a:accent5>
        <a:srgbClr val="F1AE00"/>
      </a:accent5>
      <a:accent6>
        <a:srgbClr val="394A59"/>
      </a:accent6>
      <a:hlink>
        <a:srgbClr val="008998"/>
      </a:hlink>
      <a:folHlink>
        <a:srgbClr val="28E9FF"/>
      </a:folHlink>
    </a:clrScheme>
    <a:fontScheme name="Personnalisé 3">
      <a:majorFont>
        <a:latin typeface="Calibri Light"/>
        <a:ea typeface="Arial Unicode MS"/>
        <a:cs typeface=""/>
      </a:majorFont>
      <a:minorFont>
        <a:latin typeface="Calibri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BACK COVER">
  <a:themeElements>
    <a:clrScheme name="Custom 1">
      <a:dk1>
        <a:srgbClr val="1A2732"/>
      </a:dk1>
      <a:lt1>
        <a:srgbClr val="FFFFFF"/>
      </a:lt1>
      <a:dk2>
        <a:srgbClr val="51626F"/>
      </a:dk2>
      <a:lt2>
        <a:srgbClr val="8996A0"/>
      </a:lt2>
      <a:accent1>
        <a:srgbClr val="DFE5E6"/>
      </a:accent1>
      <a:accent2>
        <a:srgbClr val="008998"/>
      </a:accent2>
      <a:accent3>
        <a:srgbClr val="7CCAD6"/>
      </a:accent3>
      <a:accent4>
        <a:srgbClr val="D3222A"/>
      </a:accent4>
      <a:accent5>
        <a:srgbClr val="F1AE00"/>
      </a:accent5>
      <a:accent6>
        <a:srgbClr val="394A59"/>
      </a:accent6>
      <a:hlink>
        <a:srgbClr val="394A59"/>
      </a:hlink>
      <a:folHlink>
        <a:srgbClr val="28E9FF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SLIDE - ONE LINE TITLE">
  <a:themeElements>
    <a:clrScheme name="Custom 4">
      <a:dk1>
        <a:srgbClr val="1A2732"/>
      </a:dk1>
      <a:lt1>
        <a:srgbClr val="FFFFFF"/>
      </a:lt1>
      <a:dk2>
        <a:srgbClr val="51626F"/>
      </a:dk2>
      <a:lt2>
        <a:srgbClr val="8996A0"/>
      </a:lt2>
      <a:accent1>
        <a:srgbClr val="DFE5E6"/>
      </a:accent1>
      <a:accent2>
        <a:srgbClr val="008998"/>
      </a:accent2>
      <a:accent3>
        <a:srgbClr val="7CCAD6"/>
      </a:accent3>
      <a:accent4>
        <a:srgbClr val="D3222A"/>
      </a:accent4>
      <a:accent5>
        <a:srgbClr val="F1AE00"/>
      </a:accent5>
      <a:accent6>
        <a:srgbClr val="394A59"/>
      </a:accent6>
      <a:hlink>
        <a:srgbClr val="008998"/>
      </a:hlink>
      <a:folHlink>
        <a:srgbClr val="28E9FF"/>
      </a:folHlink>
    </a:clrScheme>
    <a:fontScheme name="Personnalisé 3">
      <a:majorFont>
        <a:latin typeface="Calibri Light"/>
        <a:ea typeface="Arial Unicode MS"/>
        <a:cs typeface=""/>
      </a:majorFont>
      <a:minorFont>
        <a:latin typeface="Calibri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SLIDE - ONE LINE TITLE">
  <a:themeElements>
    <a:clrScheme name="Custom 4">
      <a:dk1>
        <a:srgbClr val="1A2732"/>
      </a:dk1>
      <a:lt1>
        <a:srgbClr val="FFFFFF"/>
      </a:lt1>
      <a:dk2>
        <a:srgbClr val="51626F"/>
      </a:dk2>
      <a:lt2>
        <a:srgbClr val="8996A0"/>
      </a:lt2>
      <a:accent1>
        <a:srgbClr val="DFE5E6"/>
      </a:accent1>
      <a:accent2>
        <a:srgbClr val="008998"/>
      </a:accent2>
      <a:accent3>
        <a:srgbClr val="7CCAD6"/>
      </a:accent3>
      <a:accent4>
        <a:srgbClr val="D3222A"/>
      </a:accent4>
      <a:accent5>
        <a:srgbClr val="F1AE00"/>
      </a:accent5>
      <a:accent6>
        <a:srgbClr val="394A59"/>
      </a:accent6>
      <a:hlink>
        <a:srgbClr val="008998"/>
      </a:hlink>
      <a:folHlink>
        <a:srgbClr val="28E9FF"/>
      </a:folHlink>
    </a:clrScheme>
    <a:fontScheme name="Personnalisé 3">
      <a:majorFont>
        <a:latin typeface="Calibri Light"/>
        <a:ea typeface="Arial Unicode MS"/>
        <a:cs typeface=""/>
      </a:majorFont>
      <a:minorFont>
        <a:latin typeface="Calibri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SLIDE - ONE LINE TITLE">
  <a:themeElements>
    <a:clrScheme name="Esker">
      <a:dk1>
        <a:srgbClr val="1A2732"/>
      </a:dk1>
      <a:lt1>
        <a:srgbClr val="FFFFFF"/>
      </a:lt1>
      <a:dk2>
        <a:srgbClr val="51626F"/>
      </a:dk2>
      <a:lt2>
        <a:srgbClr val="8996A0"/>
      </a:lt2>
      <a:accent1>
        <a:srgbClr val="DFE5E6"/>
      </a:accent1>
      <a:accent2>
        <a:srgbClr val="008998"/>
      </a:accent2>
      <a:accent3>
        <a:srgbClr val="7CCAD6"/>
      </a:accent3>
      <a:accent4>
        <a:srgbClr val="D3222A"/>
      </a:accent4>
      <a:accent5>
        <a:srgbClr val="F1AE00"/>
      </a:accent5>
      <a:accent6>
        <a:srgbClr val="394A59"/>
      </a:accent6>
      <a:hlink>
        <a:srgbClr val="008998"/>
      </a:hlink>
      <a:folHlink>
        <a:srgbClr val="28E9FF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17687</TotalTime>
  <Words>2362</Words>
  <Application>Microsoft Office PowerPoint</Application>
  <PresentationFormat>Affichage à l'écran (4:3)</PresentationFormat>
  <Paragraphs>933</Paragraphs>
  <Slides>40</Slides>
  <Notes>16</Notes>
  <HiddenSlides>0</HiddenSlides>
  <MMClips>1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7</vt:i4>
      </vt:variant>
      <vt:variant>
        <vt:lpstr>Titres des diapositives</vt:lpstr>
      </vt:variant>
      <vt:variant>
        <vt:i4>40</vt:i4>
      </vt:variant>
    </vt:vector>
  </HeadingPairs>
  <TitlesOfParts>
    <vt:vector size="56" baseType="lpstr">
      <vt:lpstr>Arial</vt:lpstr>
      <vt:lpstr>Arial Unicode MS</vt:lpstr>
      <vt:lpstr>Bahnschrift</vt:lpstr>
      <vt:lpstr>Calibri</vt:lpstr>
      <vt:lpstr>Calibri Light</vt:lpstr>
      <vt:lpstr>Roboto-Light</vt:lpstr>
      <vt:lpstr>Segoe UI</vt:lpstr>
      <vt:lpstr>Tahoma</vt:lpstr>
      <vt:lpstr>Wingdings</vt:lpstr>
      <vt:lpstr>COVERS</vt:lpstr>
      <vt:lpstr>SECTION STYLE 1</vt:lpstr>
      <vt:lpstr>SLIDE - ONE LINE TITLE</vt:lpstr>
      <vt:lpstr>BACK COVER</vt:lpstr>
      <vt:lpstr>1_SLIDE - ONE LINE TITLE</vt:lpstr>
      <vt:lpstr>2_SLIDE - ONE LINE TITLE</vt:lpstr>
      <vt:lpstr>3_SLIDE - ONE LINE TITLE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colom</dc:creator>
  <cp:lastModifiedBy>Olivier, Emmanuel</cp:lastModifiedBy>
  <cp:revision>707</cp:revision>
  <cp:lastPrinted>2018-03-22T09:28:10Z</cp:lastPrinted>
  <dcterms:created xsi:type="dcterms:W3CDTF">2010-07-12T12:30:15Z</dcterms:created>
  <dcterms:modified xsi:type="dcterms:W3CDTF">2019-03-21T13:36:00Z</dcterms:modified>
</cp:coreProperties>
</file>